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handoutMasterIdLst>
    <p:handoutMasterId r:id="rId19"/>
  </p:handoutMasterIdLst>
  <p:sldIdLst>
    <p:sldId id="282" r:id="rId5"/>
    <p:sldId id="291" r:id="rId6"/>
    <p:sldId id="306" r:id="rId7"/>
    <p:sldId id="304" r:id="rId8"/>
    <p:sldId id="307" r:id="rId9"/>
    <p:sldId id="297" r:id="rId10"/>
    <p:sldId id="302" r:id="rId11"/>
    <p:sldId id="308" r:id="rId12"/>
    <p:sldId id="298" r:id="rId13"/>
    <p:sldId id="299" r:id="rId14"/>
    <p:sldId id="300" r:id="rId15"/>
    <p:sldId id="301" r:id="rId16"/>
    <p:sldId id="29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rrison Bradley" initials="HB" lastIdx="1" clrIdx="0">
    <p:extLst>
      <p:ext uri="{19B8F6BF-5375-455C-9EA6-DF929625EA0E}">
        <p15:presenceInfo xmlns:p15="http://schemas.microsoft.com/office/powerpoint/2012/main" userId="b8277bba91edad1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AF2ED3-1BE5-4C6A-ACFF-AB9509D11A8F}" v="313" dt="2021-04-03T03:22:08.251"/>
  </p1510:revLst>
</p1510:revInfo>
</file>

<file path=ppt/tableStyles.xml><?xml version="1.0" encoding="utf-8"?>
<a:tblStyleLst xmlns:a="http://schemas.openxmlformats.org/drawingml/2006/main" def="{073A0DAA-6AF3-43AB-8588-CEC1D06C72B9}"/>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31" autoAdjust="0"/>
  </p:normalViewPr>
  <p:slideViewPr>
    <p:cSldViewPr snapToGrid="0">
      <p:cViewPr varScale="1">
        <p:scale>
          <a:sx n="114" d="100"/>
          <a:sy n="114" d="100"/>
        </p:scale>
        <p:origin x="414" y="10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60" d="100"/>
          <a:sy n="60" d="100"/>
        </p:scale>
        <p:origin x="2424"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rison Bradley" userId="b8277bba91edad19" providerId="LiveId" clId="{EFAF2ED3-1BE5-4C6A-ACFF-AB9509D11A8F}"/>
    <pc:docChg chg="undo custSel addSld delSld modSld sldOrd">
      <pc:chgData name="Harrison Bradley" userId="b8277bba91edad19" providerId="LiveId" clId="{EFAF2ED3-1BE5-4C6A-ACFF-AB9509D11A8F}" dt="2021-04-03T03:22:30.405" v="5062" actId="1076"/>
      <pc:docMkLst>
        <pc:docMk/>
      </pc:docMkLst>
      <pc:sldChg chg="addSp modSp mod setBg">
        <pc:chgData name="Harrison Bradley" userId="b8277bba91edad19" providerId="LiveId" clId="{EFAF2ED3-1BE5-4C6A-ACFF-AB9509D11A8F}" dt="2021-04-03T01:52:57.105" v="3614" actId="1076"/>
        <pc:sldMkLst>
          <pc:docMk/>
          <pc:sldMk cId="3899961691" sldId="282"/>
        </pc:sldMkLst>
        <pc:spChg chg="add mod">
          <ac:chgData name="Harrison Bradley" userId="b8277bba91edad19" providerId="LiveId" clId="{EFAF2ED3-1BE5-4C6A-ACFF-AB9509D11A8F}" dt="2021-04-03T01:52:57.105" v="3614" actId="1076"/>
          <ac:spMkLst>
            <pc:docMk/>
            <pc:sldMk cId="3899961691" sldId="282"/>
            <ac:spMk id="2" creationId="{FC195ABC-1E26-4B2D-ACFE-C1230C32ED21}"/>
          </ac:spMkLst>
        </pc:spChg>
        <pc:spChg chg="mod">
          <ac:chgData name="Harrison Bradley" userId="b8277bba91edad19" providerId="LiveId" clId="{EFAF2ED3-1BE5-4C6A-ACFF-AB9509D11A8F}" dt="2021-04-01T04:57:07.859" v="15" actId="14100"/>
          <ac:spMkLst>
            <pc:docMk/>
            <pc:sldMk cId="3899961691" sldId="282"/>
            <ac:spMk id="16" creationId="{E2F2BFDF-E9F2-4569-A9F2-E1FFCB7FB82D}"/>
          </ac:spMkLst>
        </pc:spChg>
      </pc:sldChg>
      <pc:sldChg chg="addSp delSp modSp del mod setBg">
        <pc:chgData name="Harrison Bradley" userId="b8277bba91edad19" providerId="LiveId" clId="{EFAF2ED3-1BE5-4C6A-ACFF-AB9509D11A8F}" dt="2021-04-01T15:43:03.803" v="385" actId="47"/>
        <pc:sldMkLst>
          <pc:docMk/>
          <pc:sldMk cId="1329746698" sldId="283"/>
        </pc:sldMkLst>
        <pc:spChg chg="mod">
          <ac:chgData name="Harrison Bradley" userId="b8277bba91edad19" providerId="LiveId" clId="{EFAF2ED3-1BE5-4C6A-ACFF-AB9509D11A8F}" dt="2021-04-01T06:16:29.667" v="336" actId="1076"/>
          <ac:spMkLst>
            <pc:docMk/>
            <pc:sldMk cId="1329746698" sldId="283"/>
            <ac:spMk id="4" creationId="{D355C61F-C8F1-4977-8E1F-F16C0D9EA88C}"/>
          </ac:spMkLst>
        </pc:spChg>
        <pc:spChg chg="add del mod">
          <ac:chgData name="Harrison Bradley" userId="b8277bba91edad19" providerId="LiveId" clId="{EFAF2ED3-1BE5-4C6A-ACFF-AB9509D11A8F}" dt="2021-04-01T06:17:25.297" v="346" actId="478"/>
          <ac:spMkLst>
            <pc:docMk/>
            <pc:sldMk cId="1329746698" sldId="283"/>
            <ac:spMk id="7" creationId="{7DEFADB1-C4D6-40EF-A314-9F2BACDCCE96}"/>
          </ac:spMkLst>
        </pc:spChg>
        <pc:picChg chg="del">
          <ac:chgData name="Harrison Bradley" userId="b8277bba91edad19" providerId="LiveId" clId="{EFAF2ED3-1BE5-4C6A-ACFF-AB9509D11A8F}" dt="2021-04-01T06:16:40.899" v="340" actId="478"/>
          <ac:picMkLst>
            <pc:docMk/>
            <pc:sldMk cId="1329746698" sldId="283"/>
            <ac:picMk id="10" creationId="{38475F7B-316A-47DC-9CBB-B074A5B5994C}"/>
          </ac:picMkLst>
        </pc:picChg>
      </pc:sldChg>
      <pc:sldChg chg="del">
        <pc:chgData name="Harrison Bradley" userId="b8277bba91edad19" providerId="LiveId" clId="{EFAF2ED3-1BE5-4C6A-ACFF-AB9509D11A8F}" dt="2021-04-01T16:27:07.015" v="835" actId="47"/>
        <pc:sldMkLst>
          <pc:docMk/>
          <pc:sldMk cId="3188837873" sldId="284"/>
        </pc:sldMkLst>
      </pc:sldChg>
      <pc:sldChg chg="addSp delSp modSp mod setBg addCm">
        <pc:chgData name="Harrison Bradley" userId="b8277bba91edad19" providerId="LiveId" clId="{EFAF2ED3-1BE5-4C6A-ACFF-AB9509D11A8F}" dt="2021-04-03T03:18:36.329" v="4948" actId="1076"/>
        <pc:sldMkLst>
          <pc:docMk/>
          <pc:sldMk cId="3640701659" sldId="291"/>
        </pc:sldMkLst>
        <pc:spChg chg="mod">
          <ac:chgData name="Harrison Bradley" userId="b8277bba91edad19" providerId="LiveId" clId="{EFAF2ED3-1BE5-4C6A-ACFF-AB9509D11A8F}" dt="2021-04-01T17:11:11.446" v="1244" actId="20577"/>
          <ac:spMkLst>
            <pc:docMk/>
            <pc:sldMk cId="3640701659" sldId="291"/>
            <ac:spMk id="2" creationId="{AEA5083B-CC27-4F1C-AD03-E3DBEC1C9E78}"/>
          </ac:spMkLst>
        </pc:spChg>
        <pc:spChg chg="mod">
          <ac:chgData name="Harrison Bradley" userId="b8277bba91edad19" providerId="LiveId" clId="{EFAF2ED3-1BE5-4C6A-ACFF-AB9509D11A8F}" dt="2021-04-01T16:59:50.879" v="869" actId="207"/>
          <ac:spMkLst>
            <pc:docMk/>
            <pc:sldMk cId="3640701659" sldId="291"/>
            <ac:spMk id="3" creationId="{290A87B2-BAA5-483F-B677-07ACC502EE8B}"/>
          </ac:spMkLst>
        </pc:spChg>
        <pc:spChg chg="mod">
          <ac:chgData name="Harrison Bradley" userId="b8277bba91edad19" providerId="LiveId" clId="{EFAF2ED3-1BE5-4C6A-ACFF-AB9509D11A8F}" dt="2021-04-01T18:52:37.017" v="3373" actId="6549"/>
          <ac:spMkLst>
            <pc:docMk/>
            <pc:sldMk cId="3640701659" sldId="291"/>
            <ac:spMk id="4" creationId="{125E40B9-054F-4D79-BD17-68E71C740D01}"/>
          </ac:spMkLst>
        </pc:spChg>
        <pc:spChg chg="add del">
          <ac:chgData name="Harrison Bradley" userId="b8277bba91edad19" providerId="LiveId" clId="{EFAF2ED3-1BE5-4C6A-ACFF-AB9509D11A8F}" dt="2021-04-01T06:18:20.919" v="377" actId="478"/>
          <ac:spMkLst>
            <pc:docMk/>
            <pc:sldMk cId="3640701659" sldId="291"/>
            <ac:spMk id="6" creationId="{46D051DA-5DAD-43A7-A238-51C63BA59FEC}"/>
          </ac:spMkLst>
        </pc:spChg>
        <pc:spChg chg="add del mod">
          <ac:chgData name="Harrison Bradley" userId="b8277bba91edad19" providerId="LiveId" clId="{EFAF2ED3-1BE5-4C6A-ACFF-AB9509D11A8F}" dt="2021-04-01T04:21:56.410" v="1" actId="478"/>
          <ac:spMkLst>
            <pc:docMk/>
            <pc:sldMk cId="3640701659" sldId="291"/>
            <ac:spMk id="8" creationId="{7EC57C83-0C9F-4A1F-9C06-DC8DEB9541B9}"/>
          </ac:spMkLst>
        </pc:spChg>
        <pc:spChg chg="add mod">
          <ac:chgData name="Harrison Bradley" userId="b8277bba91edad19" providerId="LiveId" clId="{EFAF2ED3-1BE5-4C6A-ACFF-AB9509D11A8F}" dt="2021-04-01T15:44:02.410" v="390" actId="14100"/>
          <ac:spMkLst>
            <pc:docMk/>
            <pc:sldMk cId="3640701659" sldId="291"/>
            <ac:spMk id="12" creationId="{2AEDF873-0810-42AE-81C0-F65830D27EAF}"/>
          </ac:spMkLst>
        </pc:spChg>
        <pc:spChg chg="add del mod">
          <ac:chgData name="Harrison Bradley" userId="b8277bba91edad19" providerId="LiveId" clId="{EFAF2ED3-1BE5-4C6A-ACFF-AB9509D11A8F}" dt="2021-04-01T18:33:34.398" v="3248" actId="478"/>
          <ac:spMkLst>
            <pc:docMk/>
            <pc:sldMk cId="3640701659" sldId="291"/>
            <ac:spMk id="18" creationId="{4DF01E50-7B5F-40B8-A60C-4BC2BC9B2F71}"/>
          </ac:spMkLst>
        </pc:spChg>
        <pc:spChg chg="add mod">
          <ac:chgData name="Harrison Bradley" userId="b8277bba91edad19" providerId="LiveId" clId="{EFAF2ED3-1BE5-4C6A-ACFF-AB9509D11A8F}" dt="2021-04-03T01:54:50.433" v="3651" actId="20577"/>
          <ac:spMkLst>
            <pc:docMk/>
            <pc:sldMk cId="3640701659" sldId="291"/>
            <ac:spMk id="22" creationId="{3081D811-425B-4508-9E90-C2611212AEF5}"/>
          </ac:spMkLst>
        </pc:spChg>
        <pc:picChg chg="del">
          <ac:chgData name="Harrison Bradley" userId="b8277bba91edad19" providerId="LiveId" clId="{EFAF2ED3-1BE5-4C6A-ACFF-AB9509D11A8F}" dt="2021-04-01T04:21:44.346" v="0" actId="478"/>
          <ac:picMkLst>
            <pc:docMk/>
            <pc:sldMk cId="3640701659" sldId="291"/>
            <ac:picMk id="9" creationId="{804D2684-B8EF-41B8-9C43-86A9D34E655A}"/>
          </ac:picMkLst>
        </pc:picChg>
        <pc:picChg chg="add del mod">
          <ac:chgData name="Harrison Bradley" userId="b8277bba91edad19" providerId="LiveId" clId="{EFAF2ED3-1BE5-4C6A-ACFF-AB9509D11A8F}" dt="2021-04-01T18:00:17.726" v="2825" actId="478"/>
          <ac:picMkLst>
            <pc:docMk/>
            <pc:sldMk cId="3640701659" sldId="291"/>
            <ac:picMk id="11" creationId="{CA67A05C-29F6-4D78-9D77-C35C13D060EC}"/>
          </ac:picMkLst>
        </pc:picChg>
        <pc:picChg chg="add del mod">
          <ac:chgData name="Harrison Bradley" userId="b8277bba91edad19" providerId="LiveId" clId="{EFAF2ED3-1BE5-4C6A-ACFF-AB9509D11A8F}" dt="2021-04-01T18:19:45.975" v="3016" actId="478"/>
          <ac:picMkLst>
            <pc:docMk/>
            <pc:sldMk cId="3640701659" sldId="291"/>
            <ac:picMk id="14" creationId="{C1079A8B-06A6-412A-9415-DAB78ED51227}"/>
          </ac:picMkLst>
        </pc:picChg>
        <pc:picChg chg="add del mod">
          <ac:chgData name="Harrison Bradley" userId="b8277bba91edad19" providerId="LiveId" clId="{EFAF2ED3-1BE5-4C6A-ACFF-AB9509D11A8F}" dt="2021-04-01T17:54:53.631" v="2823" actId="478"/>
          <ac:picMkLst>
            <pc:docMk/>
            <pc:sldMk cId="3640701659" sldId="291"/>
            <ac:picMk id="15" creationId="{A42BCA27-ED9C-4C45-9A1B-929F454B079A}"/>
          </ac:picMkLst>
        </pc:picChg>
        <pc:picChg chg="add del mod">
          <ac:chgData name="Harrison Bradley" userId="b8277bba91edad19" providerId="LiveId" clId="{EFAF2ED3-1BE5-4C6A-ACFF-AB9509D11A8F}" dt="2021-04-01T18:19:45.446" v="3015" actId="478"/>
          <ac:picMkLst>
            <pc:docMk/>
            <pc:sldMk cId="3640701659" sldId="291"/>
            <ac:picMk id="17" creationId="{F6DA0CFB-1ABD-4D76-A806-D6D57C8DBE5D}"/>
          </ac:picMkLst>
        </pc:picChg>
        <pc:picChg chg="add mod">
          <ac:chgData name="Harrison Bradley" userId="b8277bba91edad19" providerId="LiveId" clId="{EFAF2ED3-1BE5-4C6A-ACFF-AB9509D11A8F}" dt="2021-04-03T03:18:36.329" v="4948" actId="1076"/>
          <ac:picMkLst>
            <pc:docMk/>
            <pc:sldMk cId="3640701659" sldId="291"/>
            <ac:picMk id="20" creationId="{56E7E45F-AF69-4656-A675-E760FF4C59DA}"/>
          </ac:picMkLst>
        </pc:picChg>
        <pc:picChg chg="add mod">
          <ac:chgData name="Harrison Bradley" userId="b8277bba91edad19" providerId="LiveId" clId="{EFAF2ED3-1BE5-4C6A-ACFF-AB9509D11A8F}" dt="2021-04-01T18:33:40.438" v="3249" actId="1076"/>
          <ac:picMkLst>
            <pc:docMk/>
            <pc:sldMk cId="3640701659" sldId="291"/>
            <ac:picMk id="1026" creationId="{0C7369F4-834F-40DF-ADA1-2C6F5C82B3D4}"/>
          </ac:picMkLst>
        </pc:picChg>
        <pc:picChg chg="add del mod">
          <ac:chgData name="Harrison Bradley" userId="b8277bba91edad19" providerId="LiveId" clId="{EFAF2ED3-1BE5-4C6A-ACFF-AB9509D11A8F}" dt="2021-04-01T18:02:13.183" v="2828" actId="478"/>
          <ac:picMkLst>
            <pc:docMk/>
            <pc:sldMk cId="3640701659" sldId="291"/>
            <ac:picMk id="1028" creationId="{23BA874D-54EA-45F3-A5D5-A5F829BE759A}"/>
          </ac:picMkLst>
        </pc:picChg>
        <pc:picChg chg="add del mod">
          <ac:chgData name="Harrison Bradley" userId="b8277bba91edad19" providerId="LiveId" clId="{EFAF2ED3-1BE5-4C6A-ACFF-AB9509D11A8F}" dt="2021-04-01T18:33:22.108" v="3246" actId="478"/>
          <ac:picMkLst>
            <pc:docMk/>
            <pc:sldMk cId="3640701659" sldId="291"/>
            <ac:picMk id="1030" creationId="{AF942E1A-7024-419D-B36D-A9682367CCD3}"/>
          </ac:picMkLst>
        </pc:picChg>
      </pc:sldChg>
      <pc:sldChg chg="del">
        <pc:chgData name="Harrison Bradley" userId="b8277bba91edad19" providerId="LiveId" clId="{EFAF2ED3-1BE5-4C6A-ACFF-AB9509D11A8F}" dt="2021-04-01T16:27:08.741" v="836" actId="47"/>
        <pc:sldMkLst>
          <pc:docMk/>
          <pc:sldMk cId="25800700" sldId="294"/>
        </pc:sldMkLst>
      </pc:sldChg>
      <pc:sldChg chg="del">
        <pc:chgData name="Harrison Bradley" userId="b8277bba91edad19" providerId="LiveId" clId="{EFAF2ED3-1BE5-4C6A-ACFF-AB9509D11A8F}" dt="2021-04-01T16:27:10.057" v="837" actId="47"/>
        <pc:sldMkLst>
          <pc:docMk/>
          <pc:sldMk cId="2575421478" sldId="295"/>
        </pc:sldMkLst>
      </pc:sldChg>
      <pc:sldChg chg="addSp delSp modSp mod setBg">
        <pc:chgData name="Harrison Bradley" userId="b8277bba91edad19" providerId="LiveId" clId="{EFAF2ED3-1BE5-4C6A-ACFF-AB9509D11A8F}" dt="2021-04-03T02:45:28.951" v="4206" actId="478"/>
        <pc:sldMkLst>
          <pc:docMk/>
          <pc:sldMk cId="4153678306" sldId="296"/>
        </pc:sldMkLst>
        <pc:spChg chg="add del mod">
          <ac:chgData name="Harrison Bradley" userId="b8277bba91edad19" providerId="LiveId" clId="{EFAF2ED3-1BE5-4C6A-ACFF-AB9509D11A8F}" dt="2021-04-03T02:45:18.070" v="4200" actId="478"/>
          <ac:spMkLst>
            <pc:docMk/>
            <pc:sldMk cId="4153678306" sldId="296"/>
            <ac:spMk id="3" creationId="{3281BFD4-7FF0-4F42-89B7-475A326FF10F}"/>
          </ac:spMkLst>
        </pc:spChg>
        <pc:spChg chg="del">
          <ac:chgData name="Harrison Bradley" userId="b8277bba91edad19" providerId="LiveId" clId="{EFAF2ED3-1BE5-4C6A-ACFF-AB9509D11A8F}" dt="2021-04-03T02:45:24.424" v="4205" actId="478"/>
          <ac:spMkLst>
            <pc:docMk/>
            <pc:sldMk cId="4153678306" sldId="296"/>
            <ac:spMk id="4" creationId="{60828E04-9C2A-4859-8050-C2DF67A249CB}"/>
          </ac:spMkLst>
        </pc:spChg>
        <pc:spChg chg="del">
          <ac:chgData name="Harrison Bradley" userId="b8277bba91edad19" providerId="LiveId" clId="{EFAF2ED3-1BE5-4C6A-ACFF-AB9509D11A8F}" dt="2021-04-03T02:45:12.855" v="4198" actId="478"/>
          <ac:spMkLst>
            <pc:docMk/>
            <pc:sldMk cId="4153678306" sldId="296"/>
            <ac:spMk id="5" creationId="{11265965-2271-4C1C-BD0A-6F85F80FF9A6}"/>
          </ac:spMkLst>
        </pc:spChg>
        <pc:spChg chg="del">
          <ac:chgData name="Harrison Bradley" userId="b8277bba91edad19" providerId="LiveId" clId="{EFAF2ED3-1BE5-4C6A-ACFF-AB9509D11A8F}" dt="2021-04-03T02:45:09.366" v="4196" actId="478"/>
          <ac:spMkLst>
            <pc:docMk/>
            <pc:sldMk cId="4153678306" sldId="296"/>
            <ac:spMk id="6" creationId="{50A3BCC3-A277-4C0B-9EBA-EB53990D8EBD}"/>
          </ac:spMkLst>
        </pc:spChg>
        <pc:spChg chg="add del mod">
          <ac:chgData name="Harrison Bradley" userId="b8277bba91edad19" providerId="LiveId" clId="{EFAF2ED3-1BE5-4C6A-ACFF-AB9509D11A8F}" dt="2021-04-03T02:45:19.030" v="4201" actId="478"/>
          <ac:spMkLst>
            <pc:docMk/>
            <pc:sldMk cId="4153678306" sldId="296"/>
            <ac:spMk id="8" creationId="{41354B44-57C4-411B-9F5D-D9BF96D6D846}"/>
          </ac:spMkLst>
        </pc:spChg>
        <pc:spChg chg="add del mod">
          <ac:chgData name="Harrison Bradley" userId="b8277bba91edad19" providerId="LiveId" clId="{EFAF2ED3-1BE5-4C6A-ACFF-AB9509D11A8F}" dt="2021-04-03T02:45:16.070" v="4199" actId="478"/>
          <ac:spMkLst>
            <pc:docMk/>
            <pc:sldMk cId="4153678306" sldId="296"/>
            <ac:spMk id="16" creationId="{0C63ED88-7B31-4EF0-8F6C-1177BC298655}"/>
          </ac:spMkLst>
        </pc:spChg>
        <pc:spChg chg="add del mod">
          <ac:chgData name="Harrison Bradley" userId="b8277bba91edad19" providerId="LiveId" clId="{EFAF2ED3-1BE5-4C6A-ACFF-AB9509D11A8F}" dt="2021-04-03T02:45:28.951" v="4206" actId="478"/>
          <ac:spMkLst>
            <pc:docMk/>
            <pc:sldMk cId="4153678306" sldId="296"/>
            <ac:spMk id="18" creationId="{4C6CF432-DEDC-4E86-A960-82626547D7F2}"/>
          </ac:spMkLst>
        </pc:spChg>
        <pc:spChg chg="del">
          <ac:chgData name="Harrison Bradley" userId="b8277bba91edad19" providerId="LiveId" clId="{EFAF2ED3-1BE5-4C6A-ACFF-AB9509D11A8F}" dt="2021-04-03T02:45:11.495" v="4197" actId="478"/>
          <ac:spMkLst>
            <pc:docMk/>
            <pc:sldMk cId="4153678306" sldId="296"/>
            <ac:spMk id="21" creationId="{E382DE25-E72C-473B-AB0F-13DF377E6A8F}"/>
          </ac:spMkLst>
        </pc:spChg>
        <pc:spChg chg="del">
          <ac:chgData name="Harrison Bradley" userId="b8277bba91edad19" providerId="LiveId" clId="{EFAF2ED3-1BE5-4C6A-ACFF-AB9509D11A8F}" dt="2021-04-01T17:05:41.671" v="1129" actId="478"/>
          <ac:spMkLst>
            <pc:docMk/>
            <pc:sldMk cId="4153678306" sldId="296"/>
            <ac:spMk id="22" creationId="{19352CF6-0F22-45A8-B28B-37FAFCE5C5D6}"/>
          </ac:spMkLst>
        </pc:spChg>
        <pc:picChg chg="del">
          <ac:chgData name="Harrison Bradley" userId="b8277bba91edad19" providerId="LiveId" clId="{EFAF2ED3-1BE5-4C6A-ACFF-AB9509D11A8F}" dt="2021-04-03T02:45:20.312" v="4202" actId="478"/>
          <ac:picMkLst>
            <pc:docMk/>
            <pc:sldMk cId="4153678306" sldId="296"/>
            <ac:picMk id="9" creationId="{773C1382-ACE1-460F-A1B6-AB761A7D2E6B}"/>
          </ac:picMkLst>
        </pc:picChg>
        <pc:picChg chg="del">
          <ac:chgData name="Harrison Bradley" userId="b8277bba91edad19" providerId="LiveId" clId="{EFAF2ED3-1BE5-4C6A-ACFF-AB9509D11A8F}" dt="2021-04-03T02:45:21.063" v="4203" actId="478"/>
          <ac:picMkLst>
            <pc:docMk/>
            <pc:sldMk cId="4153678306" sldId="296"/>
            <ac:picMk id="10" creationId="{A29DE31C-E099-4579-BB03-675E0A40C5F2}"/>
          </ac:picMkLst>
        </pc:picChg>
        <pc:picChg chg="del">
          <ac:chgData name="Harrison Bradley" userId="b8277bba91edad19" providerId="LiveId" clId="{EFAF2ED3-1BE5-4C6A-ACFF-AB9509D11A8F}" dt="2021-04-03T02:45:21.975" v="4204" actId="478"/>
          <ac:picMkLst>
            <pc:docMk/>
            <pc:sldMk cId="4153678306" sldId="296"/>
            <ac:picMk id="11" creationId="{0718E6E0-05A2-479C-AEA8-1A385EB73474}"/>
          </ac:picMkLst>
        </pc:picChg>
        <pc:picChg chg="add mod">
          <ac:chgData name="Harrison Bradley" userId="b8277bba91edad19" providerId="LiveId" clId="{EFAF2ED3-1BE5-4C6A-ACFF-AB9509D11A8F}" dt="2021-04-01T17:05:54.575" v="1130"/>
          <ac:picMkLst>
            <pc:docMk/>
            <pc:sldMk cId="4153678306" sldId="296"/>
            <ac:picMk id="12" creationId="{3F72ABF6-5C4E-4E25-90C2-21ED7682BFBB}"/>
          </ac:picMkLst>
        </pc:picChg>
        <pc:picChg chg="add mod">
          <ac:chgData name="Harrison Bradley" userId="b8277bba91edad19" providerId="LiveId" clId="{EFAF2ED3-1BE5-4C6A-ACFF-AB9509D11A8F}" dt="2021-04-01T17:05:54.575" v="1130"/>
          <ac:picMkLst>
            <pc:docMk/>
            <pc:sldMk cId="4153678306" sldId="296"/>
            <ac:picMk id="13" creationId="{DC3F80ED-F04F-4878-972E-A1EF054FA55F}"/>
          </ac:picMkLst>
        </pc:picChg>
        <pc:picChg chg="add mod">
          <ac:chgData name="Harrison Bradley" userId="b8277bba91edad19" providerId="LiveId" clId="{EFAF2ED3-1BE5-4C6A-ACFF-AB9509D11A8F}" dt="2021-04-01T17:05:54.575" v="1130"/>
          <ac:picMkLst>
            <pc:docMk/>
            <pc:sldMk cId="4153678306" sldId="296"/>
            <ac:picMk id="14" creationId="{2D32C026-5AD6-4E0A-9A9F-61C3BFBC9EB5}"/>
          </ac:picMkLst>
        </pc:picChg>
      </pc:sldChg>
      <pc:sldChg chg="addSp delSp modSp mod">
        <pc:chgData name="Harrison Bradley" userId="b8277bba91edad19" providerId="LiveId" clId="{EFAF2ED3-1BE5-4C6A-ACFF-AB9509D11A8F}" dt="2021-04-03T03:19:37.748" v="4958"/>
        <pc:sldMkLst>
          <pc:docMk/>
          <pc:sldMk cId="3642531980" sldId="297"/>
        </pc:sldMkLst>
        <pc:spChg chg="mod">
          <ac:chgData name="Harrison Bradley" userId="b8277bba91edad19" providerId="LiveId" clId="{EFAF2ED3-1BE5-4C6A-ACFF-AB9509D11A8F}" dt="2021-04-01T05:51:11.384" v="205" actId="207"/>
          <ac:spMkLst>
            <pc:docMk/>
            <pc:sldMk cId="3642531980" sldId="297"/>
            <ac:spMk id="3" creationId="{290A87B2-BAA5-483F-B677-07ACC502EE8B}"/>
          </ac:spMkLst>
        </pc:spChg>
        <pc:spChg chg="mod">
          <ac:chgData name="Harrison Bradley" userId="b8277bba91edad19" providerId="LiveId" clId="{EFAF2ED3-1BE5-4C6A-ACFF-AB9509D11A8F}" dt="2021-04-03T02:03:59.860" v="3713" actId="20577"/>
          <ac:spMkLst>
            <pc:docMk/>
            <pc:sldMk cId="3642531980" sldId="297"/>
            <ac:spMk id="4" creationId="{125E40B9-054F-4D79-BD17-68E71C740D01}"/>
          </ac:spMkLst>
        </pc:spChg>
        <pc:spChg chg="add mod ord">
          <ac:chgData name="Harrison Bradley" userId="b8277bba91edad19" providerId="LiveId" clId="{EFAF2ED3-1BE5-4C6A-ACFF-AB9509D11A8F}" dt="2021-04-01T05:52:27.750" v="211" actId="1076"/>
          <ac:spMkLst>
            <pc:docMk/>
            <pc:sldMk cId="3642531980" sldId="297"/>
            <ac:spMk id="10" creationId="{CA58BA10-5D94-49B4-A693-9297D9798FF8}"/>
          </ac:spMkLst>
        </pc:spChg>
        <pc:spChg chg="add mod">
          <ac:chgData name="Harrison Bradley" userId="b8277bba91edad19" providerId="LiveId" clId="{EFAF2ED3-1BE5-4C6A-ACFF-AB9509D11A8F}" dt="2021-04-01T15:44:11.347" v="391"/>
          <ac:spMkLst>
            <pc:docMk/>
            <pc:sldMk cId="3642531980" sldId="297"/>
            <ac:spMk id="11" creationId="{6EA4DF72-C0B0-4D35-A424-A175633A6FF4}"/>
          </ac:spMkLst>
        </pc:spChg>
        <pc:spChg chg="add del mod">
          <ac:chgData name="Harrison Bradley" userId="b8277bba91edad19" providerId="LiveId" clId="{EFAF2ED3-1BE5-4C6A-ACFF-AB9509D11A8F}" dt="2021-04-01T16:13:46.068" v="517" actId="478"/>
          <ac:spMkLst>
            <pc:docMk/>
            <pc:sldMk cId="3642531980" sldId="297"/>
            <ac:spMk id="12" creationId="{8F14FBBA-1893-465A-8DDF-D8155B886E2A}"/>
          </ac:spMkLst>
        </pc:spChg>
        <pc:spChg chg="add del mod">
          <ac:chgData name="Harrison Bradley" userId="b8277bba91edad19" providerId="LiveId" clId="{EFAF2ED3-1BE5-4C6A-ACFF-AB9509D11A8F}" dt="2021-04-01T18:06:45.483" v="2844"/>
          <ac:spMkLst>
            <pc:docMk/>
            <pc:sldMk cId="3642531980" sldId="297"/>
            <ac:spMk id="13" creationId="{46A53CAF-9C0F-42EC-95E9-931CE2D6FCFE}"/>
          </ac:spMkLst>
        </pc:spChg>
        <pc:spChg chg="add del mod">
          <ac:chgData name="Harrison Bradley" userId="b8277bba91edad19" providerId="LiveId" clId="{EFAF2ED3-1BE5-4C6A-ACFF-AB9509D11A8F}" dt="2021-04-03T02:03:03.114" v="3705"/>
          <ac:spMkLst>
            <pc:docMk/>
            <pc:sldMk cId="3642531980" sldId="297"/>
            <ac:spMk id="19" creationId="{F8959FC1-443E-4240-8BA5-64A12B2F6523}"/>
          </ac:spMkLst>
        </pc:spChg>
        <pc:spChg chg="add del mod">
          <ac:chgData name="Harrison Bradley" userId="b8277bba91edad19" providerId="LiveId" clId="{EFAF2ED3-1BE5-4C6A-ACFF-AB9509D11A8F}" dt="2021-04-03T03:15:38.880" v="4929" actId="767"/>
          <ac:spMkLst>
            <pc:docMk/>
            <pc:sldMk cId="3642531980" sldId="297"/>
            <ac:spMk id="22" creationId="{EB0FE3A2-80DC-4090-81AE-94B6D2E645F4}"/>
          </ac:spMkLst>
        </pc:spChg>
        <pc:spChg chg="add del mod">
          <ac:chgData name="Harrison Bradley" userId="b8277bba91edad19" providerId="LiveId" clId="{EFAF2ED3-1BE5-4C6A-ACFF-AB9509D11A8F}" dt="2021-04-03T03:15:57.679" v="4938" actId="478"/>
          <ac:spMkLst>
            <pc:docMk/>
            <pc:sldMk cId="3642531980" sldId="297"/>
            <ac:spMk id="25" creationId="{77921D29-A047-4730-93C0-5049A9BB5073}"/>
          </ac:spMkLst>
        </pc:spChg>
        <pc:spChg chg="add del mod">
          <ac:chgData name="Harrison Bradley" userId="b8277bba91edad19" providerId="LiveId" clId="{EFAF2ED3-1BE5-4C6A-ACFF-AB9509D11A8F}" dt="2021-04-03T03:15:56.319" v="4937" actId="478"/>
          <ac:spMkLst>
            <pc:docMk/>
            <pc:sldMk cId="3642531980" sldId="297"/>
            <ac:spMk id="26" creationId="{1DEF75DE-933D-488E-9A72-182BA339F4AE}"/>
          </ac:spMkLst>
        </pc:spChg>
        <pc:spChg chg="add mod">
          <ac:chgData name="Harrison Bradley" userId="b8277bba91edad19" providerId="LiveId" clId="{EFAF2ED3-1BE5-4C6A-ACFF-AB9509D11A8F}" dt="2021-04-03T02:06:17.272" v="3728" actId="1076"/>
          <ac:spMkLst>
            <pc:docMk/>
            <pc:sldMk cId="3642531980" sldId="297"/>
            <ac:spMk id="27" creationId="{E3BF7126-BB59-4134-AD16-FCCCC9BA572C}"/>
          </ac:spMkLst>
        </pc:spChg>
        <pc:spChg chg="add mod">
          <ac:chgData name="Harrison Bradley" userId="b8277bba91edad19" providerId="LiveId" clId="{EFAF2ED3-1BE5-4C6A-ACFF-AB9509D11A8F}" dt="2021-04-03T03:15:51.582" v="4936" actId="20577"/>
          <ac:spMkLst>
            <pc:docMk/>
            <pc:sldMk cId="3642531980" sldId="297"/>
            <ac:spMk id="29" creationId="{F0E8B642-1E7B-4184-BDFE-A2ACDB343F52}"/>
          </ac:spMkLst>
        </pc:spChg>
        <pc:picChg chg="add mod ord">
          <ac:chgData name="Harrison Bradley" userId="b8277bba91edad19" providerId="LiveId" clId="{EFAF2ED3-1BE5-4C6A-ACFF-AB9509D11A8F}" dt="2021-04-03T02:06:13.829" v="3727" actId="1076"/>
          <ac:picMkLst>
            <pc:docMk/>
            <pc:sldMk cId="3642531980" sldId="297"/>
            <ac:picMk id="7" creationId="{2FF19697-457C-4CA7-97F4-172EBD6B6EE0}"/>
          </ac:picMkLst>
        </pc:picChg>
        <pc:picChg chg="del">
          <ac:chgData name="Harrison Bradley" userId="b8277bba91edad19" providerId="LiveId" clId="{EFAF2ED3-1BE5-4C6A-ACFF-AB9509D11A8F}" dt="2021-04-01T16:13:45.285" v="516" actId="478"/>
          <ac:picMkLst>
            <pc:docMk/>
            <pc:sldMk cId="3642531980" sldId="297"/>
            <ac:picMk id="9" creationId="{804D2684-B8EF-41B8-9C43-86A9D34E655A}"/>
          </ac:picMkLst>
        </pc:picChg>
        <pc:picChg chg="add mod">
          <ac:chgData name="Harrison Bradley" userId="b8277bba91edad19" providerId="LiveId" clId="{EFAF2ED3-1BE5-4C6A-ACFF-AB9509D11A8F}" dt="2021-04-03T03:19:37.748" v="4958"/>
          <ac:picMkLst>
            <pc:docMk/>
            <pc:sldMk cId="3642531980" sldId="297"/>
            <ac:picMk id="30" creationId="{9CFC8D9F-FBD1-426C-92F0-CD633E7A5C19}"/>
          </ac:picMkLst>
        </pc:picChg>
        <pc:picChg chg="add del mod">
          <ac:chgData name="Harrison Bradley" userId="b8277bba91edad19" providerId="LiveId" clId="{EFAF2ED3-1BE5-4C6A-ACFF-AB9509D11A8F}" dt="2021-04-01T18:54:15.186" v="3430" actId="478"/>
          <ac:picMkLst>
            <pc:docMk/>
            <pc:sldMk cId="3642531980" sldId="297"/>
            <ac:picMk id="6148" creationId="{7A7E3798-1E6E-464A-B1F3-DF5E5E061F74}"/>
          </ac:picMkLst>
        </pc:picChg>
        <pc:picChg chg="add mod">
          <ac:chgData name="Harrison Bradley" userId="b8277bba91edad19" providerId="LiveId" clId="{EFAF2ED3-1BE5-4C6A-ACFF-AB9509D11A8F}" dt="2021-04-01T18:58:55.697" v="3445" actId="1076"/>
          <ac:picMkLst>
            <pc:docMk/>
            <pc:sldMk cId="3642531980" sldId="297"/>
            <ac:picMk id="6150" creationId="{9F60B834-828F-4B0F-9D72-4469DBE5CE36}"/>
          </ac:picMkLst>
        </pc:picChg>
        <pc:picChg chg="add mod">
          <ac:chgData name="Harrison Bradley" userId="b8277bba91edad19" providerId="LiveId" clId="{EFAF2ED3-1BE5-4C6A-ACFF-AB9509D11A8F}" dt="2021-04-01T18:59:09.821" v="3449" actId="14100"/>
          <ac:picMkLst>
            <pc:docMk/>
            <pc:sldMk cId="3642531980" sldId="297"/>
            <ac:picMk id="6152" creationId="{AE17D418-08EC-4CBE-9229-B555D6757965}"/>
          </ac:picMkLst>
        </pc:picChg>
        <pc:cxnChg chg="add mod">
          <ac:chgData name="Harrison Bradley" userId="b8277bba91edad19" providerId="LiveId" clId="{EFAF2ED3-1BE5-4C6A-ACFF-AB9509D11A8F}" dt="2021-04-03T02:02:57.510" v="3703" actId="1582"/>
          <ac:cxnSpMkLst>
            <pc:docMk/>
            <pc:sldMk cId="3642531980" sldId="297"/>
            <ac:cxnSpMk id="15" creationId="{5BA9E067-BD4D-4751-BB0E-0B55822621E0}"/>
          </ac:cxnSpMkLst>
        </pc:cxnChg>
        <pc:cxnChg chg="add mod">
          <ac:chgData name="Harrison Bradley" userId="b8277bba91edad19" providerId="LiveId" clId="{EFAF2ED3-1BE5-4C6A-ACFF-AB9509D11A8F}" dt="2021-04-03T02:03:16.502" v="3709" actId="14100"/>
          <ac:cxnSpMkLst>
            <pc:docMk/>
            <pc:sldMk cId="3642531980" sldId="297"/>
            <ac:cxnSpMk id="20" creationId="{37326135-23CC-4AB0-A035-2E83F781F993}"/>
          </ac:cxnSpMkLst>
        </pc:cxnChg>
        <pc:cxnChg chg="add mod">
          <ac:chgData name="Harrison Bradley" userId="b8277bba91edad19" providerId="LiveId" clId="{EFAF2ED3-1BE5-4C6A-ACFF-AB9509D11A8F}" dt="2021-04-03T02:03:31.582" v="3712" actId="14100"/>
          <ac:cxnSpMkLst>
            <pc:docMk/>
            <pc:sldMk cId="3642531980" sldId="297"/>
            <ac:cxnSpMk id="21" creationId="{4586B889-A6F8-4231-BA6D-4DDFAB443431}"/>
          </ac:cxnSpMkLst>
        </pc:cxnChg>
      </pc:sldChg>
      <pc:sldChg chg="addSp modSp mod">
        <pc:chgData name="Harrison Bradley" userId="b8277bba91edad19" providerId="LiveId" clId="{EFAF2ED3-1BE5-4C6A-ACFF-AB9509D11A8F}" dt="2021-04-03T03:21:29.235" v="5001"/>
        <pc:sldMkLst>
          <pc:docMk/>
          <pc:sldMk cId="3515048232" sldId="298"/>
        </pc:sldMkLst>
        <pc:spChg chg="mod">
          <ac:chgData name="Harrison Bradley" userId="b8277bba91edad19" providerId="LiveId" clId="{EFAF2ED3-1BE5-4C6A-ACFF-AB9509D11A8F}" dt="2021-04-03T03:21:05.761" v="4996" actId="14100"/>
          <ac:spMkLst>
            <pc:docMk/>
            <pc:sldMk cId="3515048232" sldId="298"/>
            <ac:spMk id="4" creationId="{125E40B9-054F-4D79-BD17-68E71C740D01}"/>
          </ac:spMkLst>
        </pc:spChg>
        <pc:spChg chg="mod ord">
          <ac:chgData name="Harrison Bradley" userId="b8277bba91edad19" providerId="LiveId" clId="{EFAF2ED3-1BE5-4C6A-ACFF-AB9509D11A8F}" dt="2021-04-03T03:20:48.902" v="4992" actId="1076"/>
          <ac:spMkLst>
            <pc:docMk/>
            <pc:sldMk cId="3515048232" sldId="298"/>
            <ac:spMk id="8" creationId="{399609DE-5C44-4859-92B7-54F0C9C349BF}"/>
          </ac:spMkLst>
        </pc:spChg>
        <pc:spChg chg="add mod">
          <ac:chgData name="Harrison Bradley" userId="b8277bba91edad19" providerId="LiveId" clId="{EFAF2ED3-1BE5-4C6A-ACFF-AB9509D11A8F}" dt="2021-04-01T15:44:14.269" v="392"/>
          <ac:spMkLst>
            <pc:docMk/>
            <pc:sldMk cId="3515048232" sldId="298"/>
            <ac:spMk id="9" creationId="{599DF047-CDB1-44B5-A54E-AEB4F18E11DA}"/>
          </ac:spMkLst>
        </pc:spChg>
        <pc:spChg chg="add mod">
          <ac:chgData name="Harrison Bradley" userId="b8277bba91edad19" providerId="LiveId" clId="{EFAF2ED3-1BE5-4C6A-ACFF-AB9509D11A8F}" dt="2021-04-03T03:20:42.951" v="4991" actId="1038"/>
          <ac:spMkLst>
            <pc:docMk/>
            <pc:sldMk cId="3515048232" sldId="298"/>
            <ac:spMk id="13" creationId="{122ACD27-0B97-42A2-ACB3-041390981276}"/>
          </ac:spMkLst>
        </pc:spChg>
        <pc:spChg chg="add mod">
          <ac:chgData name="Harrison Bradley" userId="b8277bba91edad19" providerId="LiveId" clId="{EFAF2ED3-1BE5-4C6A-ACFF-AB9509D11A8F}" dt="2021-04-03T03:20:58.267" v="4995" actId="1076"/>
          <ac:spMkLst>
            <pc:docMk/>
            <pc:sldMk cId="3515048232" sldId="298"/>
            <ac:spMk id="15" creationId="{F29AAF78-DAF2-4151-AB4B-C2AD301ADD7A}"/>
          </ac:spMkLst>
        </pc:spChg>
        <pc:picChg chg="add mod">
          <ac:chgData name="Harrison Bradley" userId="b8277bba91edad19" providerId="LiveId" clId="{EFAF2ED3-1BE5-4C6A-ACFF-AB9509D11A8F}" dt="2021-04-03T03:21:18.712" v="4998" actId="14100"/>
          <ac:picMkLst>
            <pc:docMk/>
            <pc:sldMk cId="3515048232" sldId="298"/>
            <ac:picMk id="10" creationId="{9445FDC5-778C-46A5-AC58-69FF714B3624}"/>
          </ac:picMkLst>
        </pc:picChg>
        <pc:picChg chg="add mod">
          <ac:chgData name="Harrison Bradley" userId="b8277bba91edad19" providerId="LiveId" clId="{EFAF2ED3-1BE5-4C6A-ACFF-AB9509D11A8F}" dt="2021-04-03T03:21:24.257" v="5000" actId="1076"/>
          <ac:picMkLst>
            <pc:docMk/>
            <pc:sldMk cId="3515048232" sldId="298"/>
            <ac:picMk id="12" creationId="{9C8D3511-E18D-425B-96FD-C6037947528E}"/>
          </ac:picMkLst>
        </pc:picChg>
        <pc:picChg chg="add mod">
          <ac:chgData name="Harrison Bradley" userId="b8277bba91edad19" providerId="LiveId" clId="{EFAF2ED3-1BE5-4C6A-ACFF-AB9509D11A8F}" dt="2021-04-03T03:21:29.235" v="5001"/>
          <ac:picMkLst>
            <pc:docMk/>
            <pc:sldMk cId="3515048232" sldId="298"/>
            <ac:picMk id="16" creationId="{D61FAA54-5DBC-4122-8FCB-02B0E47ACDB4}"/>
          </ac:picMkLst>
        </pc:picChg>
        <pc:picChg chg="add mod">
          <ac:chgData name="Harrison Bradley" userId="b8277bba91edad19" providerId="LiveId" clId="{EFAF2ED3-1BE5-4C6A-ACFF-AB9509D11A8F}" dt="2021-04-03T03:21:20.225" v="4999" actId="1076"/>
          <ac:picMkLst>
            <pc:docMk/>
            <pc:sldMk cId="3515048232" sldId="298"/>
            <ac:picMk id="5122" creationId="{A85B896E-2F73-4ECD-B18E-6317EE24EA7C}"/>
          </ac:picMkLst>
        </pc:picChg>
      </pc:sldChg>
      <pc:sldChg chg="addSp delSp modSp mod setBg">
        <pc:chgData name="Harrison Bradley" userId="b8277bba91edad19" providerId="LiveId" clId="{EFAF2ED3-1BE5-4C6A-ACFF-AB9509D11A8F}" dt="2021-04-03T03:21:31.539" v="5002"/>
        <pc:sldMkLst>
          <pc:docMk/>
          <pc:sldMk cId="3111567767" sldId="299"/>
        </pc:sldMkLst>
        <pc:spChg chg="mod ord">
          <ac:chgData name="Harrison Bradley" userId="b8277bba91edad19" providerId="LiveId" clId="{EFAF2ED3-1BE5-4C6A-ACFF-AB9509D11A8F}" dt="2021-04-03T02:43:27.990" v="4190" actId="20577"/>
          <ac:spMkLst>
            <pc:docMk/>
            <pc:sldMk cId="3111567767" sldId="299"/>
            <ac:spMk id="4" creationId="{125E40B9-054F-4D79-BD17-68E71C740D01}"/>
          </ac:spMkLst>
        </pc:spChg>
        <pc:spChg chg="add mod">
          <ac:chgData name="Harrison Bradley" userId="b8277bba91edad19" providerId="LiveId" clId="{EFAF2ED3-1BE5-4C6A-ACFF-AB9509D11A8F}" dt="2021-04-01T15:44:15.687" v="393"/>
          <ac:spMkLst>
            <pc:docMk/>
            <pc:sldMk cId="3111567767" sldId="299"/>
            <ac:spMk id="10" creationId="{16C79747-105D-41AB-9EF5-273FDD8269C6}"/>
          </ac:spMkLst>
        </pc:spChg>
        <pc:spChg chg="add del mod">
          <ac:chgData name="Harrison Bradley" userId="b8277bba91edad19" providerId="LiveId" clId="{EFAF2ED3-1BE5-4C6A-ACFF-AB9509D11A8F}" dt="2021-04-01T15:44:59.890" v="395"/>
          <ac:spMkLst>
            <pc:docMk/>
            <pc:sldMk cId="3111567767" sldId="299"/>
            <ac:spMk id="11" creationId="{308CA3C4-70DD-4B05-9FBA-257B3EAB8688}"/>
          </ac:spMkLst>
        </pc:spChg>
        <pc:spChg chg="add del mod">
          <ac:chgData name="Harrison Bradley" userId="b8277bba91edad19" providerId="LiveId" clId="{EFAF2ED3-1BE5-4C6A-ACFF-AB9509D11A8F}" dt="2021-04-01T15:46:16.537" v="400" actId="478"/>
          <ac:spMkLst>
            <pc:docMk/>
            <pc:sldMk cId="3111567767" sldId="299"/>
            <ac:spMk id="13" creationId="{E100B208-9F2C-4D3E-B60F-B12213F323A5}"/>
          </ac:spMkLst>
        </pc:spChg>
        <pc:spChg chg="add mod">
          <ac:chgData name="Harrison Bradley" userId="b8277bba91edad19" providerId="LiveId" clId="{EFAF2ED3-1BE5-4C6A-ACFF-AB9509D11A8F}" dt="2021-04-01T16:06:42.231" v="472" actId="164"/>
          <ac:spMkLst>
            <pc:docMk/>
            <pc:sldMk cId="3111567767" sldId="299"/>
            <ac:spMk id="18" creationId="{5C556F59-C864-4BA5-BCE6-77FB501C0EA7}"/>
          </ac:spMkLst>
        </pc:spChg>
        <pc:grpChg chg="add del mod">
          <ac:chgData name="Harrison Bradley" userId="b8277bba91edad19" providerId="LiveId" clId="{EFAF2ED3-1BE5-4C6A-ACFF-AB9509D11A8F}" dt="2021-04-03T02:38:03.957" v="4116" actId="14100"/>
          <ac:grpSpMkLst>
            <pc:docMk/>
            <pc:sldMk cId="3111567767" sldId="299"/>
            <ac:grpSpMk id="19" creationId="{DD90A0FD-1802-439A-9C8A-6EDD18020578}"/>
          </ac:grpSpMkLst>
        </pc:grpChg>
        <pc:picChg chg="add del mod">
          <ac:chgData name="Harrison Bradley" userId="b8277bba91edad19" providerId="LiveId" clId="{EFAF2ED3-1BE5-4C6A-ACFF-AB9509D11A8F}" dt="2021-04-01T17:09:11.559" v="1182" actId="478"/>
          <ac:picMkLst>
            <pc:docMk/>
            <pc:sldMk cId="3111567767" sldId="299"/>
            <ac:picMk id="8" creationId="{73F3C744-2851-47A3-8122-003E6FC4D39B}"/>
          </ac:picMkLst>
        </pc:picChg>
        <pc:picChg chg="del mod">
          <ac:chgData name="Harrison Bradley" userId="b8277bba91edad19" providerId="LiveId" clId="{EFAF2ED3-1BE5-4C6A-ACFF-AB9509D11A8F}" dt="2021-04-01T15:46:13.891" v="399" actId="478"/>
          <ac:picMkLst>
            <pc:docMk/>
            <pc:sldMk cId="3111567767" sldId="299"/>
            <ac:picMk id="9" creationId="{804D2684-B8EF-41B8-9C43-86A9D34E655A}"/>
          </ac:picMkLst>
        </pc:picChg>
        <pc:picChg chg="add mod ord modCrop">
          <ac:chgData name="Harrison Bradley" userId="b8277bba91edad19" providerId="LiveId" clId="{EFAF2ED3-1BE5-4C6A-ACFF-AB9509D11A8F}" dt="2021-04-03T02:38:10.386" v="4118" actId="1076"/>
          <ac:picMkLst>
            <pc:docMk/>
            <pc:sldMk cId="3111567767" sldId="299"/>
            <ac:picMk id="15" creationId="{4085882D-5B00-441F-ACF6-FE5923D01981}"/>
          </ac:picMkLst>
        </pc:picChg>
        <pc:picChg chg="add mod">
          <ac:chgData name="Harrison Bradley" userId="b8277bba91edad19" providerId="LiveId" clId="{EFAF2ED3-1BE5-4C6A-ACFF-AB9509D11A8F}" dt="2021-04-01T16:06:42.231" v="472" actId="164"/>
          <ac:picMkLst>
            <pc:docMk/>
            <pc:sldMk cId="3111567767" sldId="299"/>
            <ac:picMk id="17" creationId="{51A3ACF5-FB0E-429C-B047-70C559125B5F}"/>
          </ac:picMkLst>
        </pc:picChg>
        <pc:picChg chg="add mod">
          <ac:chgData name="Harrison Bradley" userId="b8277bba91edad19" providerId="LiveId" clId="{EFAF2ED3-1BE5-4C6A-ACFF-AB9509D11A8F}" dt="2021-04-03T03:21:31.539" v="5002"/>
          <ac:picMkLst>
            <pc:docMk/>
            <pc:sldMk cId="3111567767" sldId="299"/>
            <ac:picMk id="45" creationId="{E0B959C9-FB73-461E-80A6-59174F2ABCB8}"/>
          </ac:picMkLst>
        </pc:picChg>
        <pc:cxnChg chg="add del mod">
          <ac:chgData name="Harrison Bradley" userId="b8277bba91edad19" providerId="LiveId" clId="{EFAF2ED3-1BE5-4C6A-ACFF-AB9509D11A8F}" dt="2021-04-03T02:39:58.984" v="4162" actId="14100"/>
          <ac:cxnSpMkLst>
            <pc:docMk/>
            <pc:sldMk cId="3111567767" sldId="299"/>
            <ac:cxnSpMk id="21" creationId="{4DEE71C1-76C4-4E73-85CD-A8683E9D8B34}"/>
          </ac:cxnSpMkLst>
        </pc:cxnChg>
        <pc:cxnChg chg="add del mod">
          <ac:chgData name="Harrison Bradley" userId="b8277bba91edad19" providerId="LiveId" clId="{EFAF2ED3-1BE5-4C6A-ACFF-AB9509D11A8F}" dt="2021-04-03T02:40:15.160" v="4166" actId="14100"/>
          <ac:cxnSpMkLst>
            <pc:docMk/>
            <pc:sldMk cId="3111567767" sldId="299"/>
            <ac:cxnSpMk id="27" creationId="{7A0346A9-8F28-467D-9A30-914120B1971C}"/>
          </ac:cxnSpMkLst>
        </pc:cxnChg>
        <pc:cxnChg chg="add del mod">
          <ac:chgData name="Harrison Bradley" userId="b8277bba91edad19" providerId="LiveId" clId="{EFAF2ED3-1BE5-4C6A-ACFF-AB9509D11A8F}" dt="2021-04-03T02:41:04.121" v="4174" actId="14100"/>
          <ac:cxnSpMkLst>
            <pc:docMk/>
            <pc:sldMk cId="3111567767" sldId="299"/>
            <ac:cxnSpMk id="31" creationId="{F58FE99C-7B46-40F2-A407-6D468965F9A1}"/>
          </ac:cxnSpMkLst>
        </pc:cxnChg>
        <pc:cxnChg chg="add del mod">
          <ac:chgData name="Harrison Bradley" userId="b8277bba91edad19" providerId="LiveId" clId="{EFAF2ED3-1BE5-4C6A-ACFF-AB9509D11A8F}" dt="2021-04-03T02:40:56.247" v="4172" actId="14100"/>
          <ac:cxnSpMkLst>
            <pc:docMk/>
            <pc:sldMk cId="3111567767" sldId="299"/>
            <ac:cxnSpMk id="33" creationId="{71B254F8-9B0B-4C56-827C-C539FE3D6AB5}"/>
          </ac:cxnSpMkLst>
        </pc:cxnChg>
      </pc:sldChg>
      <pc:sldChg chg="addSp delSp modSp add mod">
        <pc:chgData name="Harrison Bradley" userId="b8277bba91edad19" providerId="LiveId" clId="{EFAF2ED3-1BE5-4C6A-ACFF-AB9509D11A8F}" dt="2021-04-03T03:22:06.186" v="5056"/>
        <pc:sldMkLst>
          <pc:docMk/>
          <pc:sldMk cId="1673872072" sldId="300"/>
        </pc:sldMkLst>
        <pc:spChg chg="mod">
          <ac:chgData name="Harrison Bradley" userId="b8277bba91edad19" providerId="LiveId" clId="{EFAF2ED3-1BE5-4C6A-ACFF-AB9509D11A8F}" dt="2021-04-01T17:07:18.260" v="1154" actId="20577"/>
          <ac:spMkLst>
            <pc:docMk/>
            <pc:sldMk cId="1673872072" sldId="300"/>
            <ac:spMk id="2" creationId="{AEA5083B-CC27-4F1C-AD03-E3DBEC1C9E78}"/>
          </ac:spMkLst>
        </pc:spChg>
        <pc:spChg chg="mod">
          <ac:chgData name="Harrison Bradley" userId="b8277bba91edad19" providerId="LiveId" clId="{EFAF2ED3-1BE5-4C6A-ACFF-AB9509D11A8F}" dt="2021-04-01T17:47:25.458" v="2651" actId="20577"/>
          <ac:spMkLst>
            <pc:docMk/>
            <pc:sldMk cId="1673872072" sldId="300"/>
            <ac:spMk id="4" creationId="{125E40B9-054F-4D79-BD17-68E71C740D01}"/>
          </ac:spMkLst>
        </pc:spChg>
        <pc:spChg chg="add mod">
          <ac:chgData name="Harrison Bradley" userId="b8277bba91edad19" providerId="LiveId" clId="{EFAF2ED3-1BE5-4C6A-ACFF-AB9509D11A8F}" dt="2021-04-03T03:21:51.025" v="5023" actId="1038"/>
          <ac:spMkLst>
            <pc:docMk/>
            <pc:sldMk cId="1673872072" sldId="300"/>
            <ac:spMk id="9" creationId="{0D1C7EB6-B7F2-4261-87C0-1C6509ADDBF0}"/>
          </ac:spMkLst>
        </pc:spChg>
        <pc:spChg chg="add mod">
          <ac:chgData name="Harrison Bradley" userId="b8277bba91edad19" providerId="LiveId" clId="{EFAF2ED3-1BE5-4C6A-ACFF-AB9509D11A8F}" dt="2021-04-03T03:21:51.025" v="5023" actId="1038"/>
          <ac:spMkLst>
            <pc:docMk/>
            <pc:sldMk cId="1673872072" sldId="300"/>
            <ac:spMk id="11" creationId="{6584C391-896C-4A88-B657-78D05AAF730E}"/>
          </ac:spMkLst>
        </pc:spChg>
        <pc:spChg chg="add mod">
          <ac:chgData name="Harrison Bradley" userId="b8277bba91edad19" providerId="LiveId" clId="{EFAF2ED3-1BE5-4C6A-ACFF-AB9509D11A8F}" dt="2021-04-03T03:21:51.025" v="5023" actId="1038"/>
          <ac:spMkLst>
            <pc:docMk/>
            <pc:sldMk cId="1673872072" sldId="300"/>
            <ac:spMk id="23" creationId="{306661A0-26DE-4567-A401-8168F29F6C36}"/>
          </ac:spMkLst>
        </pc:spChg>
        <pc:spChg chg="add mod">
          <ac:chgData name="Harrison Bradley" userId="b8277bba91edad19" providerId="LiveId" clId="{EFAF2ED3-1BE5-4C6A-ACFF-AB9509D11A8F}" dt="2021-04-03T03:21:51.025" v="5023" actId="1038"/>
          <ac:spMkLst>
            <pc:docMk/>
            <pc:sldMk cId="1673872072" sldId="300"/>
            <ac:spMk id="24" creationId="{C57F0BEC-A9E3-4558-977D-D8E45D41442F}"/>
          </ac:spMkLst>
        </pc:spChg>
        <pc:spChg chg="add mod">
          <ac:chgData name="Harrison Bradley" userId="b8277bba91edad19" providerId="LiveId" clId="{EFAF2ED3-1BE5-4C6A-ACFF-AB9509D11A8F}" dt="2021-04-03T03:21:51.025" v="5023" actId="1038"/>
          <ac:spMkLst>
            <pc:docMk/>
            <pc:sldMk cId="1673872072" sldId="300"/>
            <ac:spMk id="25" creationId="{33980BB7-771D-4AAF-AF3F-77617D98EB22}"/>
          </ac:spMkLst>
        </pc:spChg>
        <pc:spChg chg="add mod">
          <ac:chgData name="Harrison Bradley" userId="b8277bba91edad19" providerId="LiveId" clId="{EFAF2ED3-1BE5-4C6A-ACFF-AB9509D11A8F}" dt="2021-04-03T03:21:51.025" v="5023" actId="1038"/>
          <ac:spMkLst>
            <pc:docMk/>
            <pc:sldMk cId="1673872072" sldId="300"/>
            <ac:spMk id="26" creationId="{34C50370-0724-4F57-B5A1-B503D6C6CCA3}"/>
          </ac:spMkLst>
        </pc:spChg>
        <pc:spChg chg="add mod">
          <ac:chgData name="Harrison Bradley" userId="b8277bba91edad19" providerId="LiveId" clId="{EFAF2ED3-1BE5-4C6A-ACFF-AB9509D11A8F}" dt="2021-04-03T03:22:01.109" v="5055" actId="14100"/>
          <ac:spMkLst>
            <pc:docMk/>
            <pc:sldMk cId="1673872072" sldId="300"/>
            <ac:spMk id="28" creationId="{40FDEC68-D8BA-4037-BBF3-C1F8B57F91F9}"/>
          </ac:spMkLst>
        </pc:spChg>
        <pc:grpChg chg="add mod">
          <ac:chgData name="Harrison Bradley" userId="b8277bba91edad19" providerId="LiveId" clId="{EFAF2ED3-1BE5-4C6A-ACFF-AB9509D11A8F}" dt="2021-04-03T03:21:51.025" v="5023" actId="1038"/>
          <ac:grpSpMkLst>
            <pc:docMk/>
            <pc:sldMk cId="1673872072" sldId="300"/>
            <ac:grpSpMk id="12" creationId="{04ACA62A-1D3B-450D-BF09-D1A1EAF2C444}"/>
          </ac:grpSpMkLst>
        </pc:grpChg>
        <pc:grpChg chg="del">
          <ac:chgData name="Harrison Bradley" userId="b8277bba91edad19" providerId="LiveId" clId="{EFAF2ED3-1BE5-4C6A-ACFF-AB9509D11A8F}" dt="2021-04-01T17:07:22.453" v="1156" actId="478"/>
          <ac:grpSpMkLst>
            <pc:docMk/>
            <pc:sldMk cId="1673872072" sldId="300"/>
            <ac:grpSpMk id="19" creationId="{DD90A0FD-1802-439A-9C8A-6EDD18020578}"/>
          </ac:grpSpMkLst>
        </pc:grpChg>
        <pc:picChg chg="del">
          <ac:chgData name="Harrison Bradley" userId="b8277bba91edad19" providerId="LiveId" clId="{EFAF2ED3-1BE5-4C6A-ACFF-AB9509D11A8F}" dt="2021-04-01T17:07:21.461" v="1155" actId="478"/>
          <ac:picMkLst>
            <pc:docMk/>
            <pc:sldMk cId="1673872072" sldId="300"/>
            <ac:picMk id="8" creationId="{73F3C744-2851-47A3-8122-003E6FC4D39B}"/>
          </ac:picMkLst>
        </pc:picChg>
        <pc:picChg chg="del">
          <ac:chgData name="Harrison Bradley" userId="b8277bba91edad19" providerId="LiveId" clId="{EFAF2ED3-1BE5-4C6A-ACFF-AB9509D11A8F}" dt="2021-04-01T17:07:23.141" v="1157" actId="478"/>
          <ac:picMkLst>
            <pc:docMk/>
            <pc:sldMk cId="1673872072" sldId="300"/>
            <ac:picMk id="15" creationId="{4085882D-5B00-441F-ACF6-FE5923D01981}"/>
          </ac:picMkLst>
        </pc:picChg>
        <pc:picChg chg="add mod modCrop">
          <ac:chgData name="Harrison Bradley" userId="b8277bba91edad19" providerId="LiveId" clId="{EFAF2ED3-1BE5-4C6A-ACFF-AB9509D11A8F}" dt="2021-04-03T02:44:31.935" v="4195" actId="1076"/>
          <ac:picMkLst>
            <pc:docMk/>
            <pc:sldMk cId="1673872072" sldId="300"/>
            <ac:picMk id="20" creationId="{3818ECB7-86DF-4E43-BB9E-9AFA4B9957C0}"/>
          </ac:picMkLst>
        </pc:picChg>
        <pc:picChg chg="add mod">
          <ac:chgData name="Harrison Bradley" userId="b8277bba91edad19" providerId="LiveId" clId="{EFAF2ED3-1BE5-4C6A-ACFF-AB9509D11A8F}" dt="2021-04-03T03:21:51.025" v="5023" actId="1038"/>
          <ac:picMkLst>
            <pc:docMk/>
            <pc:sldMk cId="1673872072" sldId="300"/>
            <ac:picMk id="22" creationId="{45E34FA2-FE61-4C65-A839-514B8FF01038}"/>
          </ac:picMkLst>
        </pc:picChg>
        <pc:picChg chg="add mod">
          <ac:chgData name="Harrison Bradley" userId="b8277bba91edad19" providerId="LiveId" clId="{EFAF2ED3-1BE5-4C6A-ACFF-AB9509D11A8F}" dt="2021-04-03T03:22:06.186" v="5056"/>
          <ac:picMkLst>
            <pc:docMk/>
            <pc:sldMk cId="1673872072" sldId="300"/>
            <ac:picMk id="29" creationId="{2865F98B-EADF-49E0-99CA-CDD794B35F89}"/>
          </ac:picMkLst>
        </pc:picChg>
        <pc:cxnChg chg="del">
          <ac:chgData name="Harrison Bradley" userId="b8277bba91edad19" providerId="LiveId" clId="{EFAF2ED3-1BE5-4C6A-ACFF-AB9509D11A8F}" dt="2021-04-01T17:07:23.877" v="1158" actId="478"/>
          <ac:cxnSpMkLst>
            <pc:docMk/>
            <pc:sldMk cId="1673872072" sldId="300"/>
            <ac:cxnSpMk id="21" creationId="{4DEE71C1-76C4-4E73-85CD-A8683E9D8B34}"/>
          </ac:cxnSpMkLst>
        </pc:cxnChg>
        <pc:cxnChg chg="add del">
          <ac:chgData name="Harrison Bradley" userId="b8277bba91edad19" providerId="LiveId" clId="{EFAF2ED3-1BE5-4C6A-ACFF-AB9509D11A8F}" dt="2021-04-01T17:09:16.406" v="1185" actId="478"/>
          <ac:cxnSpMkLst>
            <pc:docMk/>
            <pc:sldMk cId="1673872072" sldId="300"/>
            <ac:cxnSpMk id="27" creationId="{7A0346A9-8F28-467D-9A30-914120B1971C}"/>
          </ac:cxnSpMkLst>
        </pc:cxnChg>
        <pc:cxnChg chg="del">
          <ac:chgData name="Harrison Bradley" userId="b8277bba91edad19" providerId="LiveId" clId="{EFAF2ED3-1BE5-4C6A-ACFF-AB9509D11A8F}" dt="2021-04-01T17:07:24.869" v="1159" actId="478"/>
          <ac:cxnSpMkLst>
            <pc:docMk/>
            <pc:sldMk cId="1673872072" sldId="300"/>
            <ac:cxnSpMk id="31" creationId="{F58FE99C-7B46-40F2-A407-6D468965F9A1}"/>
          </ac:cxnSpMkLst>
        </pc:cxnChg>
        <pc:cxnChg chg="del">
          <ac:chgData name="Harrison Bradley" userId="b8277bba91edad19" providerId="LiveId" clId="{EFAF2ED3-1BE5-4C6A-ACFF-AB9509D11A8F}" dt="2021-04-01T17:07:25.894" v="1160" actId="478"/>
          <ac:cxnSpMkLst>
            <pc:docMk/>
            <pc:sldMk cId="1673872072" sldId="300"/>
            <ac:cxnSpMk id="33" creationId="{71B254F8-9B0B-4C56-827C-C539FE3D6AB5}"/>
          </ac:cxnSpMkLst>
        </pc:cxnChg>
      </pc:sldChg>
      <pc:sldChg chg="addSp delSp modSp add mod">
        <pc:chgData name="Harrison Bradley" userId="b8277bba91edad19" providerId="LiveId" clId="{EFAF2ED3-1BE5-4C6A-ACFF-AB9509D11A8F}" dt="2021-04-03T03:22:30.405" v="5062" actId="1076"/>
        <pc:sldMkLst>
          <pc:docMk/>
          <pc:sldMk cId="2568189675" sldId="301"/>
        </pc:sldMkLst>
        <pc:spChg chg="mod">
          <ac:chgData name="Harrison Bradley" userId="b8277bba91edad19" providerId="LiveId" clId="{EFAF2ED3-1BE5-4C6A-ACFF-AB9509D11A8F}" dt="2021-04-03T03:22:30.405" v="5062" actId="1076"/>
          <ac:spMkLst>
            <pc:docMk/>
            <pc:sldMk cId="2568189675" sldId="301"/>
            <ac:spMk id="4" creationId="{125E40B9-054F-4D79-BD17-68E71C740D01}"/>
          </ac:spMkLst>
        </pc:spChg>
        <pc:grpChg chg="del">
          <ac:chgData name="Harrison Bradley" userId="b8277bba91edad19" providerId="LiveId" clId="{EFAF2ED3-1BE5-4C6A-ACFF-AB9509D11A8F}" dt="2021-04-01T17:43:57.137" v="2397" actId="478"/>
          <ac:grpSpMkLst>
            <pc:docMk/>
            <pc:sldMk cId="2568189675" sldId="301"/>
            <ac:grpSpMk id="19" creationId="{DD90A0FD-1802-439A-9C8A-6EDD18020578}"/>
          </ac:grpSpMkLst>
        </pc:grpChg>
        <pc:picChg chg="del">
          <ac:chgData name="Harrison Bradley" userId="b8277bba91edad19" providerId="LiveId" clId="{EFAF2ED3-1BE5-4C6A-ACFF-AB9509D11A8F}" dt="2021-04-01T17:43:55.233" v="2394" actId="478"/>
          <ac:picMkLst>
            <pc:docMk/>
            <pc:sldMk cId="2568189675" sldId="301"/>
            <ac:picMk id="8" creationId="{73F3C744-2851-47A3-8122-003E6FC4D39B}"/>
          </ac:picMkLst>
        </pc:picChg>
        <pc:picChg chg="del">
          <ac:chgData name="Harrison Bradley" userId="b8277bba91edad19" providerId="LiveId" clId="{EFAF2ED3-1BE5-4C6A-ACFF-AB9509D11A8F}" dt="2021-04-01T17:43:56.737" v="2396" actId="478"/>
          <ac:picMkLst>
            <pc:docMk/>
            <pc:sldMk cId="2568189675" sldId="301"/>
            <ac:picMk id="15" creationId="{4085882D-5B00-441F-ACF6-FE5923D01981}"/>
          </ac:picMkLst>
        </pc:picChg>
        <pc:picChg chg="add mod">
          <ac:chgData name="Harrison Bradley" userId="b8277bba91edad19" providerId="LiveId" clId="{EFAF2ED3-1BE5-4C6A-ACFF-AB9509D11A8F}" dt="2021-04-03T03:22:08.251" v="5057"/>
          <ac:picMkLst>
            <pc:docMk/>
            <pc:sldMk cId="2568189675" sldId="301"/>
            <ac:picMk id="20" creationId="{A96D9301-E374-4E6D-BB53-E3388D7A8A6B}"/>
          </ac:picMkLst>
        </pc:picChg>
        <pc:cxnChg chg="del">
          <ac:chgData name="Harrison Bradley" userId="b8277bba91edad19" providerId="LiveId" clId="{EFAF2ED3-1BE5-4C6A-ACFF-AB9509D11A8F}" dt="2021-04-01T17:43:58.594" v="2399" actId="478"/>
          <ac:cxnSpMkLst>
            <pc:docMk/>
            <pc:sldMk cId="2568189675" sldId="301"/>
            <ac:cxnSpMk id="21" creationId="{4DEE71C1-76C4-4E73-85CD-A8683E9D8B34}"/>
          </ac:cxnSpMkLst>
        </pc:cxnChg>
        <pc:cxnChg chg="del">
          <ac:chgData name="Harrison Bradley" userId="b8277bba91edad19" providerId="LiveId" clId="{EFAF2ED3-1BE5-4C6A-ACFF-AB9509D11A8F}" dt="2021-04-01T17:44:00.641" v="2400" actId="478"/>
          <ac:cxnSpMkLst>
            <pc:docMk/>
            <pc:sldMk cId="2568189675" sldId="301"/>
            <ac:cxnSpMk id="27" creationId="{7A0346A9-8F28-467D-9A30-914120B1971C}"/>
          </ac:cxnSpMkLst>
        </pc:cxnChg>
        <pc:cxnChg chg="del">
          <ac:chgData name="Harrison Bradley" userId="b8277bba91edad19" providerId="LiveId" clId="{EFAF2ED3-1BE5-4C6A-ACFF-AB9509D11A8F}" dt="2021-04-01T17:43:57.889" v="2398" actId="478"/>
          <ac:cxnSpMkLst>
            <pc:docMk/>
            <pc:sldMk cId="2568189675" sldId="301"/>
            <ac:cxnSpMk id="31" creationId="{F58FE99C-7B46-40F2-A407-6D468965F9A1}"/>
          </ac:cxnSpMkLst>
        </pc:cxnChg>
        <pc:cxnChg chg="del">
          <ac:chgData name="Harrison Bradley" userId="b8277bba91edad19" providerId="LiveId" clId="{EFAF2ED3-1BE5-4C6A-ACFF-AB9509D11A8F}" dt="2021-04-01T17:43:56.129" v="2395" actId="478"/>
          <ac:cxnSpMkLst>
            <pc:docMk/>
            <pc:sldMk cId="2568189675" sldId="301"/>
            <ac:cxnSpMk id="33" creationId="{71B254F8-9B0B-4C56-827C-C539FE3D6AB5}"/>
          </ac:cxnSpMkLst>
        </pc:cxnChg>
      </pc:sldChg>
      <pc:sldChg chg="addSp delSp modSp add mod">
        <pc:chgData name="Harrison Bradley" userId="b8277bba91edad19" providerId="LiveId" clId="{EFAF2ED3-1BE5-4C6A-ACFF-AB9509D11A8F}" dt="2021-04-03T03:19:43.716" v="4959"/>
        <pc:sldMkLst>
          <pc:docMk/>
          <pc:sldMk cId="727989312" sldId="302"/>
        </pc:sldMkLst>
        <pc:spChg chg="mod">
          <ac:chgData name="Harrison Bradley" userId="b8277bba91edad19" providerId="LiveId" clId="{EFAF2ED3-1BE5-4C6A-ACFF-AB9509D11A8F}" dt="2021-04-01T17:16:13.058" v="1402" actId="20577"/>
          <ac:spMkLst>
            <pc:docMk/>
            <pc:sldMk cId="727989312" sldId="302"/>
            <ac:spMk id="2" creationId="{AEA5083B-CC27-4F1C-AD03-E3DBEC1C9E78}"/>
          </ac:spMkLst>
        </pc:spChg>
        <pc:spChg chg="add del mod">
          <ac:chgData name="Harrison Bradley" userId="b8277bba91edad19" providerId="LiveId" clId="{EFAF2ED3-1BE5-4C6A-ACFF-AB9509D11A8F}" dt="2021-04-01T19:00:38.582" v="3536" actId="14100"/>
          <ac:spMkLst>
            <pc:docMk/>
            <pc:sldMk cId="727989312" sldId="302"/>
            <ac:spMk id="4" creationId="{125E40B9-054F-4D79-BD17-68E71C740D01}"/>
          </ac:spMkLst>
        </pc:spChg>
        <pc:spChg chg="add mod">
          <ac:chgData name="Harrison Bradley" userId="b8277bba91edad19" providerId="LiveId" clId="{EFAF2ED3-1BE5-4C6A-ACFF-AB9509D11A8F}" dt="2021-04-03T02:08:00.755" v="3743" actId="20577"/>
          <ac:spMkLst>
            <pc:docMk/>
            <pc:sldMk cId="727989312" sldId="302"/>
            <ac:spMk id="17" creationId="{6E6A9629-11DB-4982-A434-FC17F20DDA5D}"/>
          </ac:spMkLst>
        </pc:spChg>
        <pc:spChg chg="add mod">
          <ac:chgData name="Harrison Bradley" userId="b8277bba91edad19" providerId="LiveId" clId="{EFAF2ED3-1BE5-4C6A-ACFF-AB9509D11A8F}" dt="2021-04-03T02:09:45.009" v="3755" actId="20577"/>
          <ac:spMkLst>
            <pc:docMk/>
            <pc:sldMk cId="727989312" sldId="302"/>
            <ac:spMk id="18" creationId="{BF943093-8C48-4A80-957F-7F8BCC2B762C}"/>
          </ac:spMkLst>
        </pc:spChg>
        <pc:picChg chg="del">
          <ac:chgData name="Harrison Bradley" userId="b8277bba91edad19" providerId="LiveId" clId="{EFAF2ED3-1BE5-4C6A-ACFF-AB9509D11A8F}" dt="2021-04-01T17:17:32.588" v="1404" actId="478"/>
          <ac:picMkLst>
            <pc:docMk/>
            <pc:sldMk cId="727989312" sldId="302"/>
            <ac:picMk id="7" creationId="{2FF19697-457C-4CA7-97F4-172EBD6B6EE0}"/>
          </ac:picMkLst>
        </pc:picChg>
        <pc:picChg chg="add del mod">
          <ac:chgData name="Harrison Bradley" userId="b8277bba91edad19" providerId="LiveId" clId="{EFAF2ED3-1BE5-4C6A-ACFF-AB9509D11A8F}" dt="2021-04-01T17:17:43.408" v="1411" actId="931"/>
          <ac:picMkLst>
            <pc:docMk/>
            <pc:sldMk cId="727989312" sldId="302"/>
            <ac:picMk id="9" creationId="{90658484-2F4A-446F-9230-63A2795CBCF6}"/>
          </ac:picMkLst>
        </pc:picChg>
        <pc:picChg chg="add del mod">
          <ac:chgData name="Harrison Bradley" userId="b8277bba91edad19" providerId="LiveId" clId="{EFAF2ED3-1BE5-4C6A-ACFF-AB9509D11A8F}" dt="2021-04-01T17:17:53.409" v="1416" actId="931"/>
          <ac:picMkLst>
            <pc:docMk/>
            <pc:sldMk cId="727989312" sldId="302"/>
            <ac:picMk id="13" creationId="{BD5DE128-B5B9-47A5-9F69-BC2B4369026F}"/>
          </ac:picMkLst>
        </pc:picChg>
        <pc:picChg chg="add mod">
          <ac:chgData name="Harrison Bradley" userId="b8277bba91edad19" providerId="LiveId" clId="{EFAF2ED3-1BE5-4C6A-ACFF-AB9509D11A8F}" dt="2021-04-01T19:01:15.841" v="3541" actId="1076"/>
          <ac:picMkLst>
            <pc:docMk/>
            <pc:sldMk cId="727989312" sldId="302"/>
            <ac:picMk id="15" creationId="{F61EF7DE-1DF7-4217-A740-4442E3E063BF}"/>
          </ac:picMkLst>
        </pc:picChg>
        <pc:picChg chg="add mod">
          <ac:chgData name="Harrison Bradley" userId="b8277bba91edad19" providerId="LiveId" clId="{EFAF2ED3-1BE5-4C6A-ACFF-AB9509D11A8F}" dt="2021-04-03T03:19:43.716" v="4959"/>
          <ac:picMkLst>
            <pc:docMk/>
            <pc:sldMk cId="727989312" sldId="302"/>
            <ac:picMk id="19" creationId="{3976AE87-E325-4BAF-A847-F8BC25159CB8}"/>
          </ac:picMkLst>
        </pc:picChg>
        <pc:picChg chg="add mod">
          <ac:chgData name="Harrison Bradley" userId="b8277bba91edad19" providerId="LiveId" clId="{EFAF2ED3-1BE5-4C6A-ACFF-AB9509D11A8F}" dt="2021-04-01T19:01:45.130" v="3546" actId="14100"/>
          <ac:picMkLst>
            <pc:docMk/>
            <pc:sldMk cId="727989312" sldId="302"/>
            <ac:picMk id="2050" creationId="{723F70B3-2E0C-43F8-BF1A-9AA205E7D361}"/>
          </ac:picMkLst>
        </pc:picChg>
      </pc:sldChg>
      <pc:sldChg chg="delSp add del mod">
        <pc:chgData name="Harrison Bradley" userId="b8277bba91edad19" providerId="LiveId" clId="{EFAF2ED3-1BE5-4C6A-ACFF-AB9509D11A8F}" dt="2021-04-01T18:39:25.035" v="3296" actId="47"/>
        <pc:sldMkLst>
          <pc:docMk/>
          <pc:sldMk cId="177580005" sldId="303"/>
        </pc:sldMkLst>
        <pc:picChg chg="del">
          <ac:chgData name="Harrison Bradley" userId="b8277bba91edad19" providerId="LiveId" clId="{EFAF2ED3-1BE5-4C6A-ACFF-AB9509D11A8F}" dt="2021-04-01T18:37:52.311" v="3283" actId="21"/>
          <ac:picMkLst>
            <pc:docMk/>
            <pc:sldMk cId="177580005" sldId="303"/>
            <ac:picMk id="14" creationId="{C1079A8B-06A6-412A-9415-DAB78ED51227}"/>
          </ac:picMkLst>
        </pc:picChg>
      </pc:sldChg>
      <pc:sldChg chg="addSp delSp modSp add mod">
        <pc:chgData name="Harrison Bradley" userId="b8277bba91edad19" providerId="LiveId" clId="{EFAF2ED3-1BE5-4C6A-ACFF-AB9509D11A8F}" dt="2021-04-03T03:19:15.408" v="4954" actId="1076"/>
        <pc:sldMkLst>
          <pc:docMk/>
          <pc:sldMk cId="3173683864" sldId="304"/>
        </pc:sldMkLst>
        <pc:spChg chg="mod">
          <ac:chgData name="Harrison Bradley" userId="b8277bba91edad19" providerId="LiveId" clId="{EFAF2ED3-1BE5-4C6A-ACFF-AB9509D11A8F}" dt="2021-04-01T18:52:19.157" v="3370" actId="20577"/>
          <ac:spMkLst>
            <pc:docMk/>
            <pc:sldMk cId="3173683864" sldId="304"/>
            <ac:spMk id="4" creationId="{125E40B9-054F-4D79-BD17-68E71C740D01}"/>
          </ac:spMkLst>
        </pc:spChg>
        <pc:spChg chg="add mod">
          <ac:chgData name="Harrison Bradley" userId="b8277bba91edad19" providerId="LiveId" clId="{EFAF2ED3-1BE5-4C6A-ACFF-AB9509D11A8F}" dt="2021-04-01T18:31:40.846" v="3243" actId="20577"/>
          <ac:spMkLst>
            <pc:docMk/>
            <pc:sldMk cId="3173683864" sldId="304"/>
            <ac:spMk id="9" creationId="{A5192B2A-2354-4FF4-A1D4-3E814CDE7E77}"/>
          </ac:spMkLst>
        </pc:spChg>
        <pc:spChg chg="add mod">
          <ac:chgData name="Harrison Bradley" userId="b8277bba91edad19" providerId="LiveId" clId="{EFAF2ED3-1BE5-4C6A-ACFF-AB9509D11A8F}" dt="2021-04-03T03:19:15.408" v="4954" actId="1076"/>
          <ac:spMkLst>
            <pc:docMk/>
            <pc:sldMk cId="3173683864" sldId="304"/>
            <ac:spMk id="15" creationId="{1BF2A601-17DA-4B02-9A00-BFC1B2B53005}"/>
          </ac:spMkLst>
        </pc:spChg>
        <pc:picChg chg="add mod modCrop">
          <ac:chgData name="Harrison Bradley" userId="b8277bba91edad19" providerId="LiveId" clId="{EFAF2ED3-1BE5-4C6A-ACFF-AB9509D11A8F}" dt="2021-04-03T03:19:11.390" v="4953" actId="1076"/>
          <ac:picMkLst>
            <pc:docMk/>
            <pc:sldMk cId="3173683864" sldId="304"/>
            <ac:picMk id="8" creationId="{7B612BB7-B51D-4B96-AD9A-157596D2BD6A}"/>
          </ac:picMkLst>
        </pc:picChg>
        <pc:picChg chg="add del mod">
          <ac:chgData name="Harrison Bradley" userId="b8277bba91edad19" providerId="LiveId" clId="{EFAF2ED3-1BE5-4C6A-ACFF-AB9509D11A8F}" dt="2021-04-01T18:28:17.920" v="3218" actId="478"/>
          <ac:picMkLst>
            <pc:docMk/>
            <pc:sldMk cId="3173683864" sldId="304"/>
            <ac:picMk id="11" creationId="{AEED3892-650F-43DD-89B2-31C5163AEAC1}"/>
          </ac:picMkLst>
        </pc:picChg>
        <pc:picChg chg="add mod">
          <ac:chgData name="Harrison Bradley" userId="b8277bba91edad19" providerId="LiveId" clId="{EFAF2ED3-1BE5-4C6A-ACFF-AB9509D11A8F}" dt="2021-04-03T03:18:49.835" v="4950"/>
          <ac:picMkLst>
            <pc:docMk/>
            <pc:sldMk cId="3173683864" sldId="304"/>
            <ac:picMk id="16" creationId="{9C149467-C11F-422C-9FC0-3180BCFEC641}"/>
          </ac:picMkLst>
        </pc:picChg>
        <pc:picChg chg="del">
          <ac:chgData name="Harrison Bradley" userId="b8277bba91edad19" providerId="LiveId" clId="{EFAF2ED3-1BE5-4C6A-ACFF-AB9509D11A8F}" dt="2021-04-01T18:28:37.907" v="3221" actId="478"/>
          <ac:picMkLst>
            <pc:docMk/>
            <pc:sldMk cId="3173683864" sldId="304"/>
            <ac:picMk id="1026" creationId="{0C7369F4-834F-40DF-ADA1-2C6F5C82B3D4}"/>
          </ac:picMkLst>
        </pc:picChg>
        <pc:picChg chg="del">
          <ac:chgData name="Harrison Bradley" userId="b8277bba91edad19" providerId="LiveId" clId="{EFAF2ED3-1BE5-4C6A-ACFF-AB9509D11A8F}" dt="2021-04-01T18:26:56.037" v="3215" actId="478"/>
          <ac:picMkLst>
            <pc:docMk/>
            <pc:sldMk cId="3173683864" sldId="304"/>
            <ac:picMk id="1030" creationId="{AF942E1A-7024-419D-B36D-A9682367CCD3}"/>
          </ac:picMkLst>
        </pc:picChg>
      </pc:sldChg>
      <pc:sldChg chg="addSp delSp modSp add del mod">
        <pc:chgData name="Harrison Bradley" userId="b8277bba91edad19" providerId="LiveId" clId="{EFAF2ED3-1BE5-4C6A-ACFF-AB9509D11A8F}" dt="2021-04-01T18:50:18.429" v="3329" actId="47"/>
        <pc:sldMkLst>
          <pc:docMk/>
          <pc:sldMk cId="2274515325" sldId="305"/>
        </pc:sldMkLst>
        <pc:spChg chg="mod">
          <ac:chgData name="Harrison Bradley" userId="b8277bba91edad19" providerId="LiveId" clId="{EFAF2ED3-1BE5-4C6A-ACFF-AB9509D11A8F}" dt="2021-04-01T18:42:43.681" v="3314" actId="113"/>
          <ac:spMkLst>
            <pc:docMk/>
            <pc:sldMk cId="2274515325" sldId="305"/>
            <ac:spMk id="4" creationId="{125E40B9-054F-4D79-BD17-68E71C740D01}"/>
          </ac:spMkLst>
        </pc:spChg>
        <pc:spChg chg="add del mod">
          <ac:chgData name="Harrison Bradley" userId="b8277bba91edad19" providerId="LiveId" clId="{EFAF2ED3-1BE5-4C6A-ACFF-AB9509D11A8F}" dt="2021-04-01T18:36:43.929" v="3265" actId="478"/>
          <ac:spMkLst>
            <pc:docMk/>
            <pc:sldMk cId="2274515325" sldId="305"/>
            <ac:spMk id="7" creationId="{F0099EEE-CD50-4B29-A039-CCFEDC2A5DDB}"/>
          </ac:spMkLst>
        </pc:spChg>
        <pc:spChg chg="mod">
          <ac:chgData name="Harrison Bradley" userId="b8277bba91edad19" providerId="LiveId" clId="{EFAF2ED3-1BE5-4C6A-ACFF-AB9509D11A8F}" dt="2021-04-01T18:41:17.850" v="3301" actId="1076"/>
          <ac:spMkLst>
            <pc:docMk/>
            <pc:sldMk cId="2274515325" sldId="305"/>
            <ac:spMk id="9" creationId="{A5192B2A-2354-4FF4-A1D4-3E814CDE7E77}"/>
          </ac:spMkLst>
        </pc:spChg>
        <pc:spChg chg="add mod">
          <ac:chgData name="Harrison Bradley" userId="b8277bba91edad19" providerId="LiveId" clId="{EFAF2ED3-1BE5-4C6A-ACFF-AB9509D11A8F}" dt="2021-04-01T18:41:21.299" v="3302" actId="1076"/>
          <ac:spMkLst>
            <pc:docMk/>
            <pc:sldMk cId="2274515325" sldId="305"/>
            <ac:spMk id="10" creationId="{B7F773B5-238E-4D4F-94F4-183E17EDAA81}"/>
          </ac:spMkLst>
        </pc:spChg>
        <pc:picChg chg="mod">
          <ac:chgData name="Harrison Bradley" userId="b8277bba91edad19" providerId="LiveId" clId="{EFAF2ED3-1BE5-4C6A-ACFF-AB9509D11A8F}" dt="2021-04-01T18:41:12.483" v="3300" actId="14100"/>
          <ac:picMkLst>
            <pc:docMk/>
            <pc:sldMk cId="2274515325" sldId="305"/>
            <ac:picMk id="8" creationId="{7B612BB7-B51D-4B96-AD9A-157596D2BD6A}"/>
          </ac:picMkLst>
        </pc:picChg>
        <pc:picChg chg="add mod modCrop">
          <ac:chgData name="Harrison Bradley" userId="b8277bba91edad19" providerId="LiveId" clId="{EFAF2ED3-1BE5-4C6A-ACFF-AB9509D11A8F}" dt="2021-04-01T18:42:24.480" v="3312" actId="732"/>
          <ac:picMkLst>
            <pc:docMk/>
            <pc:sldMk cId="2274515325" sldId="305"/>
            <ac:picMk id="13" creationId="{BBE94820-73F6-45E6-AAB8-8903384A1890}"/>
          </ac:picMkLst>
        </pc:picChg>
      </pc:sldChg>
      <pc:sldChg chg="addSp delSp modSp add mod">
        <pc:chgData name="Harrison Bradley" userId="b8277bba91edad19" providerId="LiveId" clId="{EFAF2ED3-1BE5-4C6A-ACFF-AB9509D11A8F}" dt="2021-04-03T03:18:46.798" v="4949"/>
        <pc:sldMkLst>
          <pc:docMk/>
          <pc:sldMk cId="262287587" sldId="306"/>
        </pc:sldMkLst>
        <pc:spChg chg="mod">
          <ac:chgData name="Harrison Bradley" userId="b8277bba91edad19" providerId="LiveId" clId="{EFAF2ED3-1BE5-4C6A-ACFF-AB9509D11A8F}" dt="2021-04-01T18:52:35.571" v="3372" actId="6549"/>
          <ac:spMkLst>
            <pc:docMk/>
            <pc:sldMk cId="262287587" sldId="306"/>
            <ac:spMk id="4" creationId="{125E40B9-054F-4D79-BD17-68E71C740D01}"/>
          </ac:spMkLst>
        </pc:spChg>
        <pc:spChg chg="add mod">
          <ac:chgData name="Harrison Bradley" userId="b8277bba91edad19" providerId="LiveId" clId="{EFAF2ED3-1BE5-4C6A-ACFF-AB9509D11A8F}" dt="2021-04-03T01:58:35.882" v="3662" actId="2711"/>
          <ac:spMkLst>
            <pc:docMk/>
            <pc:sldMk cId="262287587" sldId="306"/>
            <ac:spMk id="13" creationId="{C64EB7F6-0092-4260-8638-55F6C2B2D472}"/>
          </ac:spMkLst>
        </pc:spChg>
        <pc:spChg chg="mod">
          <ac:chgData name="Harrison Bradley" userId="b8277bba91edad19" providerId="LiveId" clId="{EFAF2ED3-1BE5-4C6A-ACFF-AB9509D11A8F}" dt="2021-04-01T18:34:32.244" v="3263" actId="1076"/>
          <ac:spMkLst>
            <pc:docMk/>
            <pc:sldMk cId="262287587" sldId="306"/>
            <ac:spMk id="18" creationId="{4DF01E50-7B5F-40B8-A60C-4BC2BC9B2F71}"/>
          </ac:spMkLst>
        </pc:spChg>
        <pc:grpChg chg="add mod">
          <ac:chgData name="Harrison Bradley" userId="b8277bba91edad19" providerId="LiveId" clId="{EFAF2ED3-1BE5-4C6A-ACFF-AB9509D11A8F}" dt="2021-04-01T18:34:26.315" v="3262" actId="1076"/>
          <ac:grpSpMkLst>
            <pc:docMk/>
            <pc:sldMk cId="262287587" sldId="306"/>
            <ac:grpSpMk id="7" creationId="{B6256B47-DE39-474F-BB7D-3298A873A217}"/>
          </ac:grpSpMkLst>
        </pc:grpChg>
        <pc:picChg chg="add mod">
          <ac:chgData name="Harrison Bradley" userId="b8277bba91edad19" providerId="LiveId" clId="{EFAF2ED3-1BE5-4C6A-ACFF-AB9509D11A8F}" dt="2021-04-03T03:18:46.798" v="4949"/>
          <ac:picMkLst>
            <pc:docMk/>
            <pc:sldMk cId="262287587" sldId="306"/>
            <ac:picMk id="14" creationId="{56636B5B-5256-4477-836D-B6B3162F1CA8}"/>
          </ac:picMkLst>
        </pc:picChg>
        <pc:picChg chg="del">
          <ac:chgData name="Harrison Bradley" userId="b8277bba91edad19" providerId="LiveId" clId="{EFAF2ED3-1BE5-4C6A-ACFF-AB9509D11A8F}" dt="2021-04-01T18:33:46.047" v="3250" actId="478"/>
          <ac:picMkLst>
            <pc:docMk/>
            <pc:sldMk cId="262287587" sldId="306"/>
            <ac:picMk id="1026" creationId="{0C7369F4-834F-40DF-ADA1-2C6F5C82B3D4}"/>
          </ac:picMkLst>
        </pc:picChg>
        <pc:picChg chg="mod">
          <ac:chgData name="Harrison Bradley" userId="b8277bba91edad19" providerId="LiveId" clId="{EFAF2ED3-1BE5-4C6A-ACFF-AB9509D11A8F}" dt="2021-04-01T18:34:26.315" v="3262" actId="1076"/>
          <ac:picMkLst>
            <pc:docMk/>
            <pc:sldMk cId="262287587" sldId="306"/>
            <ac:picMk id="1030" creationId="{AF942E1A-7024-419D-B36D-A9682367CCD3}"/>
          </ac:picMkLst>
        </pc:picChg>
      </pc:sldChg>
      <pc:sldChg chg="addSp delSp modSp add mod ord">
        <pc:chgData name="Harrison Bradley" userId="b8277bba91edad19" providerId="LiveId" clId="{EFAF2ED3-1BE5-4C6A-ACFF-AB9509D11A8F}" dt="2021-04-03T03:19:35.811" v="4957"/>
        <pc:sldMkLst>
          <pc:docMk/>
          <pc:sldMk cId="2755816058" sldId="307"/>
        </pc:sldMkLst>
        <pc:spChg chg="mod">
          <ac:chgData name="Harrison Bradley" userId="b8277bba91edad19" providerId="LiveId" clId="{EFAF2ED3-1BE5-4C6A-ACFF-AB9509D11A8F}" dt="2021-04-01T18:52:26.061" v="3371" actId="113"/>
          <ac:spMkLst>
            <pc:docMk/>
            <pc:sldMk cId="2755816058" sldId="307"/>
            <ac:spMk id="4" creationId="{125E40B9-054F-4D79-BD17-68E71C740D01}"/>
          </ac:spMkLst>
        </pc:spChg>
        <pc:spChg chg="del">
          <ac:chgData name="Harrison Bradley" userId="b8277bba91edad19" providerId="LiveId" clId="{EFAF2ED3-1BE5-4C6A-ACFF-AB9509D11A8F}" dt="2021-04-01T18:37:58.549" v="3285" actId="478"/>
          <ac:spMkLst>
            <pc:docMk/>
            <pc:sldMk cId="2755816058" sldId="307"/>
            <ac:spMk id="9" creationId="{A5192B2A-2354-4FF4-A1D4-3E814CDE7E77}"/>
          </ac:spMkLst>
        </pc:spChg>
        <pc:spChg chg="add mod">
          <ac:chgData name="Harrison Bradley" userId="b8277bba91edad19" providerId="LiveId" clId="{EFAF2ED3-1BE5-4C6A-ACFF-AB9509D11A8F}" dt="2021-04-03T02:01:33.111" v="3700" actId="1076"/>
          <ac:spMkLst>
            <pc:docMk/>
            <pc:sldMk cId="2755816058" sldId="307"/>
            <ac:spMk id="14" creationId="{2C432048-E924-4FC6-8388-16B362E03404}"/>
          </ac:spMkLst>
        </pc:spChg>
        <pc:picChg chg="del">
          <ac:chgData name="Harrison Bradley" userId="b8277bba91edad19" providerId="LiveId" clId="{EFAF2ED3-1BE5-4C6A-ACFF-AB9509D11A8F}" dt="2021-04-01T18:37:54.419" v="3284" actId="478"/>
          <ac:picMkLst>
            <pc:docMk/>
            <pc:sldMk cId="2755816058" sldId="307"/>
            <ac:picMk id="8" creationId="{7B612BB7-B51D-4B96-AD9A-157596D2BD6A}"/>
          </ac:picMkLst>
        </pc:picChg>
        <pc:picChg chg="add del mod">
          <ac:chgData name="Harrison Bradley" userId="b8277bba91edad19" providerId="LiveId" clId="{EFAF2ED3-1BE5-4C6A-ACFF-AB9509D11A8F}" dt="2021-04-01T18:48:59.366" v="3325" actId="478"/>
          <ac:picMkLst>
            <pc:docMk/>
            <pc:sldMk cId="2755816058" sldId="307"/>
            <ac:picMk id="10" creationId="{139A8901-2D01-4F01-9E37-3ABADDFA7B80}"/>
          </ac:picMkLst>
        </pc:picChg>
        <pc:picChg chg="add del mod">
          <ac:chgData name="Harrison Bradley" userId="b8277bba91edad19" providerId="LiveId" clId="{EFAF2ED3-1BE5-4C6A-ACFF-AB9509D11A8F}" dt="2021-04-01T18:46:24.525" v="3317" actId="478"/>
          <ac:picMkLst>
            <pc:docMk/>
            <pc:sldMk cId="2755816058" sldId="307"/>
            <ac:picMk id="11" creationId="{8280DC30-A717-413A-A99C-2FD25C23EF49}"/>
          </ac:picMkLst>
        </pc:picChg>
        <pc:picChg chg="add mod">
          <ac:chgData name="Harrison Bradley" userId="b8277bba91edad19" providerId="LiveId" clId="{EFAF2ED3-1BE5-4C6A-ACFF-AB9509D11A8F}" dt="2021-04-03T03:19:35.811" v="4957"/>
          <ac:picMkLst>
            <pc:docMk/>
            <pc:sldMk cId="2755816058" sldId="307"/>
            <ac:picMk id="15" creationId="{04FDCE96-2A76-4C18-9C0A-0C7374F6E2AE}"/>
          </ac:picMkLst>
        </pc:picChg>
      </pc:sldChg>
      <pc:sldChg chg="addSp delSp modSp add mod ord">
        <pc:chgData name="Harrison Bradley" userId="b8277bba91edad19" providerId="LiveId" clId="{EFAF2ED3-1BE5-4C6A-ACFF-AB9509D11A8F}" dt="2021-04-03T03:20:06.052" v="4963" actId="14100"/>
        <pc:sldMkLst>
          <pc:docMk/>
          <pc:sldMk cId="2554371772" sldId="308"/>
        </pc:sldMkLst>
        <pc:spChg chg="mod">
          <ac:chgData name="Harrison Bradley" userId="b8277bba91edad19" providerId="LiveId" clId="{EFAF2ED3-1BE5-4C6A-ACFF-AB9509D11A8F}" dt="2021-04-01T19:03:57.349" v="3567" actId="20577"/>
          <ac:spMkLst>
            <pc:docMk/>
            <pc:sldMk cId="2554371772" sldId="308"/>
            <ac:spMk id="2" creationId="{AEA5083B-CC27-4F1C-AD03-E3DBEC1C9E78}"/>
          </ac:spMkLst>
        </pc:spChg>
        <pc:spChg chg="mod">
          <ac:chgData name="Harrison Bradley" userId="b8277bba91edad19" providerId="LiveId" clId="{EFAF2ED3-1BE5-4C6A-ACFF-AB9509D11A8F}" dt="2021-04-03T02:28:38.560" v="4045" actId="2711"/>
          <ac:spMkLst>
            <pc:docMk/>
            <pc:sldMk cId="2554371772" sldId="308"/>
            <ac:spMk id="4" creationId="{125E40B9-054F-4D79-BD17-68E71C740D01}"/>
          </ac:spMkLst>
        </pc:spChg>
        <pc:spChg chg="add del">
          <ac:chgData name="Harrison Bradley" userId="b8277bba91edad19" providerId="LiveId" clId="{EFAF2ED3-1BE5-4C6A-ACFF-AB9509D11A8F}" dt="2021-04-03T02:22:56.040" v="3771"/>
          <ac:spMkLst>
            <pc:docMk/>
            <pc:sldMk cId="2554371772" sldId="308"/>
            <ac:spMk id="9" creationId="{9E0E4FAB-B9FF-469C-A2D7-F8180E154588}"/>
          </ac:spMkLst>
        </pc:spChg>
        <pc:grpChg chg="del">
          <ac:chgData name="Harrison Bradley" userId="b8277bba91edad19" providerId="LiveId" clId="{EFAF2ED3-1BE5-4C6A-ACFF-AB9509D11A8F}" dt="2021-04-03T02:10:30.489" v="3764" actId="478"/>
          <ac:grpSpMkLst>
            <pc:docMk/>
            <pc:sldMk cId="2554371772" sldId="308"/>
            <ac:grpSpMk id="19" creationId="{DD90A0FD-1802-439A-9C8A-6EDD18020578}"/>
          </ac:grpSpMkLst>
        </pc:grpChg>
        <pc:picChg chg="del">
          <ac:chgData name="Harrison Bradley" userId="b8277bba91edad19" providerId="LiveId" clId="{EFAF2ED3-1BE5-4C6A-ACFF-AB9509D11A8F}" dt="2021-04-03T02:10:32.314" v="3765" actId="478"/>
          <ac:picMkLst>
            <pc:docMk/>
            <pc:sldMk cId="2554371772" sldId="308"/>
            <ac:picMk id="8" creationId="{73F3C744-2851-47A3-8122-003E6FC4D39B}"/>
          </ac:picMkLst>
        </pc:picChg>
        <pc:picChg chg="add mod modCrop">
          <ac:chgData name="Harrison Bradley" userId="b8277bba91edad19" providerId="LiveId" clId="{EFAF2ED3-1BE5-4C6A-ACFF-AB9509D11A8F}" dt="2021-04-03T03:20:06.052" v="4963" actId="14100"/>
          <ac:picMkLst>
            <pc:docMk/>
            <pc:sldMk cId="2554371772" sldId="308"/>
            <ac:picMk id="12" creationId="{813ACB32-F0BE-4206-8B93-509FD78AE91A}"/>
          </ac:picMkLst>
        </pc:picChg>
        <pc:picChg chg="add mod">
          <ac:chgData name="Harrison Bradley" userId="b8277bba91edad19" providerId="LiveId" clId="{EFAF2ED3-1BE5-4C6A-ACFF-AB9509D11A8F}" dt="2021-04-03T02:31:52.956" v="4047" actId="1076"/>
          <ac:picMkLst>
            <pc:docMk/>
            <pc:sldMk cId="2554371772" sldId="308"/>
            <ac:picMk id="14" creationId="{08813196-F6AC-4EDA-A558-EF3496F1F7BF}"/>
          </ac:picMkLst>
        </pc:picChg>
        <pc:picChg chg="del">
          <ac:chgData name="Harrison Bradley" userId="b8277bba91edad19" providerId="LiveId" clId="{EFAF2ED3-1BE5-4C6A-ACFF-AB9509D11A8F}" dt="2021-04-03T02:10:28.520" v="3763" actId="478"/>
          <ac:picMkLst>
            <pc:docMk/>
            <pc:sldMk cId="2554371772" sldId="308"/>
            <ac:picMk id="15" creationId="{4085882D-5B00-441F-ACF6-FE5923D01981}"/>
          </ac:picMkLst>
        </pc:picChg>
        <pc:picChg chg="add mod modCrop">
          <ac:chgData name="Harrison Bradley" userId="b8277bba91edad19" providerId="LiveId" clId="{EFAF2ED3-1BE5-4C6A-ACFF-AB9509D11A8F}" dt="2021-04-03T03:20:06.052" v="4963" actId="14100"/>
          <ac:picMkLst>
            <pc:docMk/>
            <pc:sldMk cId="2554371772" sldId="308"/>
            <ac:picMk id="23" creationId="{128EF515-4217-4AAC-869D-F6232CA0DD6B}"/>
          </ac:picMkLst>
        </pc:picChg>
        <pc:picChg chg="add mod">
          <ac:chgData name="Harrison Bradley" userId="b8277bba91edad19" providerId="LiveId" clId="{EFAF2ED3-1BE5-4C6A-ACFF-AB9509D11A8F}" dt="2021-04-03T03:19:48.101" v="4960"/>
          <ac:picMkLst>
            <pc:docMk/>
            <pc:sldMk cId="2554371772" sldId="308"/>
            <ac:picMk id="24" creationId="{AB93F5AA-8C48-4A7B-B4E7-DEE4D78CAC14}"/>
          </ac:picMkLst>
        </pc:picChg>
        <pc:cxnChg chg="del">
          <ac:chgData name="Harrison Bradley" userId="b8277bba91edad19" providerId="LiveId" clId="{EFAF2ED3-1BE5-4C6A-ACFF-AB9509D11A8F}" dt="2021-04-03T02:10:37.017" v="3768" actId="478"/>
          <ac:cxnSpMkLst>
            <pc:docMk/>
            <pc:sldMk cId="2554371772" sldId="308"/>
            <ac:cxnSpMk id="21" creationId="{4DEE71C1-76C4-4E73-85CD-A8683E9D8B34}"/>
          </ac:cxnSpMkLst>
        </pc:cxnChg>
        <pc:cxnChg chg="del">
          <ac:chgData name="Harrison Bradley" userId="b8277bba91edad19" providerId="LiveId" clId="{EFAF2ED3-1BE5-4C6A-ACFF-AB9509D11A8F}" dt="2021-04-03T02:10:38.441" v="3769" actId="478"/>
          <ac:cxnSpMkLst>
            <pc:docMk/>
            <pc:sldMk cId="2554371772" sldId="308"/>
            <ac:cxnSpMk id="27" creationId="{7A0346A9-8F28-467D-9A30-914120B1971C}"/>
          </ac:cxnSpMkLst>
        </pc:cxnChg>
        <pc:cxnChg chg="del">
          <ac:chgData name="Harrison Bradley" userId="b8277bba91edad19" providerId="LiveId" clId="{EFAF2ED3-1BE5-4C6A-ACFF-AB9509D11A8F}" dt="2021-04-03T02:10:35.001" v="3766" actId="478"/>
          <ac:cxnSpMkLst>
            <pc:docMk/>
            <pc:sldMk cId="2554371772" sldId="308"/>
            <ac:cxnSpMk id="31" creationId="{F58FE99C-7B46-40F2-A407-6D468965F9A1}"/>
          </ac:cxnSpMkLst>
        </pc:cxnChg>
        <pc:cxnChg chg="del">
          <ac:chgData name="Harrison Bradley" userId="b8277bba91edad19" providerId="LiveId" clId="{EFAF2ED3-1BE5-4C6A-ACFF-AB9509D11A8F}" dt="2021-04-03T02:10:36.153" v="3767" actId="478"/>
          <ac:cxnSpMkLst>
            <pc:docMk/>
            <pc:sldMk cId="2554371772" sldId="308"/>
            <ac:cxnSpMk id="33" creationId="{71B254F8-9B0B-4C56-827C-C539FE3D6AB5}"/>
          </ac:cxnSpMkLst>
        </pc:cxnChg>
      </pc:sldChg>
      <pc:sldChg chg="add del setBg">
        <pc:chgData name="Harrison Bradley" userId="b8277bba91edad19" providerId="LiveId" clId="{EFAF2ED3-1BE5-4C6A-ACFF-AB9509D11A8F}" dt="2021-04-03T03:19:28.355" v="4956"/>
        <pc:sldMkLst>
          <pc:docMk/>
          <pc:sldMk cId="1293322440" sldId="309"/>
        </pc:sldMkLst>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1-04-01T11:25:50.290" idx="1">
    <p:pos x="6941" y="1561"/>
    <p:text/>
    <p:extLst>
      <p:ext uri="{C676402C-5697-4E1C-873F-D02D1690AC5C}">
        <p15:threadingInfo xmlns:p15="http://schemas.microsoft.com/office/powerpoint/2012/main" timeZoneBias="4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US" smtClean="0"/>
              <a:t>3/31/2021</a:t>
            </a:fld>
            <a:endParaRPr lang="en-US" dirty="0"/>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t>‹#›</a:t>
            </a:fld>
            <a:endParaRPr lang="en-US" dirty="0"/>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9EC30E-1A71-4188-9BE7-E2A64929A436}" type="datetimeFigureOut">
              <a:rPr lang="en-US" noProof="0" smtClean="0"/>
              <a:t>3/31/2021</a:t>
            </a:fld>
            <a:endParaRPr lang="en-US"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30193B-564F-4854-8A52-728F3FB19C85}" type="slidenum">
              <a:rPr lang="en-US" noProof="0" smtClean="0"/>
              <a:t>‹#›</a:t>
            </a:fld>
            <a:endParaRPr lang="en-US" noProof="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30193B-564F-4854-8A52-728F3FB19C85}" type="slidenum">
              <a:rPr lang="en-US" noProof="0" smtClean="0"/>
              <a:t>1</a:t>
            </a:fld>
            <a:endParaRPr lang="en-US" noProof="0"/>
          </a:p>
        </p:txBody>
      </p:sp>
    </p:spTree>
    <p:extLst>
      <p:ext uri="{BB962C8B-B14F-4D97-AF65-F5344CB8AC3E}">
        <p14:creationId xmlns:p14="http://schemas.microsoft.com/office/powerpoint/2010/main" val="386151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30193B-564F-4854-8A52-728F3FB19C85}" type="slidenum">
              <a:rPr lang="en-US" noProof="0" smtClean="0"/>
              <a:t>10</a:t>
            </a:fld>
            <a:endParaRPr lang="en-US" noProof="0"/>
          </a:p>
        </p:txBody>
      </p:sp>
    </p:spTree>
    <p:extLst>
      <p:ext uri="{BB962C8B-B14F-4D97-AF65-F5344CB8AC3E}">
        <p14:creationId xmlns:p14="http://schemas.microsoft.com/office/powerpoint/2010/main" val="3351618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30193B-564F-4854-8A52-728F3FB19C85}" type="slidenum">
              <a:rPr lang="en-US" noProof="0" smtClean="0"/>
              <a:t>11</a:t>
            </a:fld>
            <a:endParaRPr lang="en-US" noProof="0"/>
          </a:p>
        </p:txBody>
      </p:sp>
    </p:spTree>
    <p:extLst>
      <p:ext uri="{BB962C8B-B14F-4D97-AF65-F5344CB8AC3E}">
        <p14:creationId xmlns:p14="http://schemas.microsoft.com/office/powerpoint/2010/main" val="2287840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30193B-564F-4854-8A52-728F3FB19C85}" type="slidenum">
              <a:rPr lang="en-US" noProof="0" smtClean="0"/>
              <a:t>12</a:t>
            </a:fld>
            <a:endParaRPr lang="en-US" noProof="0"/>
          </a:p>
        </p:txBody>
      </p:sp>
    </p:spTree>
    <p:extLst>
      <p:ext uri="{BB962C8B-B14F-4D97-AF65-F5344CB8AC3E}">
        <p14:creationId xmlns:p14="http://schemas.microsoft.com/office/powerpoint/2010/main" val="3115090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30193B-564F-4854-8A52-728F3FB19C85}" type="slidenum">
              <a:rPr lang="en-US" noProof="0" smtClean="0"/>
              <a:t>13</a:t>
            </a:fld>
            <a:endParaRPr lang="en-US" noProof="0"/>
          </a:p>
        </p:txBody>
      </p:sp>
    </p:spTree>
    <p:extLst>
      <p:ext uri="{BB962C8B-B14F-4D97-AF65-F5344CB8AC3E}">
        <p14:creationId xmlns:p14="http://schemas.microsoft.com/office/powerpoint/2010/main" val="4189610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30193B-564F-4854-8A52-728F3FB19C85}" type="slidenum">
              <a:rPr lang="en-US" noProof="0" smtClean="0"/>
              <a:t>2</a:t>
            </a:fld>
            <a:endParaRPr lang="en-US" noProof="0"/>
          </a:p>
        </p:txBody>
      </p:sp>
    </p:spTree>
    <p:extLst>
      <p:ext uri="{BB962C8B-B14F-4D97-AF65-F5344CB8AC3E}">
        <p14:creationId xmlns:p14="http://schemas.microsoft.com/office/powerpoint/2010/main" val="4007157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30193B-564F-4854-8A52-728F3FB19C85}" type="slidenum">
              <a:rPr lang="en-US" noProof="0" smtClean="0"/>
              <a:t>3</a:t>
            </a:fld>
            <a:endParaRPr lang="en-US" noProof="0"/>
          </a:p>
        </p:txBody>
      </p:sp>
    </p:spTree>
    <p:extLst>
      <p:ext uri="{BB962C8B-B14F-4D97-AF65-F5344CB8AC3E}">
        <p14:creationId xmlns:p14="http://schemas.microsoft.com/office/powerpoint/2010/main" val="4243956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30193B-564F-4854-8A52-728F3FB19C85}" type="slidenum">
              <a:rPr lang="en-US" noProof="0" smtClean="0"/>
              <a:t>4</a:t>
            </a:fld>
            <a:endParaRPr lang="en-US" noProof="0"/>
          </a:p>
        </p:txBody>
      </p:sp>
    </p:spTree>
    <p:extLst>
      <p:ext uri="{BB962C8B-B14F-4D97-AF65-F5344CB8AC3E}">
        <p14:creationId xmlns:p14="http://schemas.microsoft.com/office/powerpoint/2010/main" val="2373873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30193B-564F-4854-8A52-728F3FB19C85}" type="slidenum">
              <a:rPr lang="en-US" noProof="0" smtClean="0"/>
              <a:t>5</a:t>
            </a:fld>
            <a:endParaRPr lang="en-US" noProof="0"/>
          </a:p>
        </p:txBody>
      </p:sp>
    </p:spTree>
    <p:extLst>
      <p:ext uri="{BB962C8B-B14F-4D97-AF65-F5344CB8AC3E}">
        <p14:creationId xmlns:p14="http://schemas.microsoft.com/office/powerpoint/2010/main" val="2733141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30193B-564F-4854-8A52-728F3FB19C85}" type="slidenum">
              <a:rPr lang="en-US" noProof="0" smtClean="0"/>
              <a:t>6</a:t>
            </a:fld>
            <a:endParaRPr lang="en-US" noProof="0"/>
          </a:p>
        </p:txBody>
      </p:sp>
    </p:spTree>
    <p:extLst>
      <p:ext uri="{BB962C8B-B14F-4D97-AF65-F5344CB8AC3E}">
        <p14:creationId xmlns:p14="http://schemas.microsoft.com/office/powerpoint/2010/main" val="2794343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30193B-564F-4854-8A52-728F3FB19C85}" type="slidenum">
              <a:rPr lang="en-US" noProof="0" smtClean="0"/>
              <a:t>7</a:t>
            </a:fld>
            <a:endParaRPr lang="en-US" noProof="0"/>
          </a:p>
        </p:txBody>
      </p:sp>
    </p:spTree>
    <p:extLst>
      <p:ext uri="{BB962C8B-B14F-4D97-AF65-F5344CB8AC3E}">
        <p14:creationId xmlns:p14="http://schemas.microsoft.com/office/powerpoint/2010/main" val="38604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30193B-564F-4854-8A52-728F3FB19C85}" type="slidenum">
              <a:rPr lang="en-US" noProof="0" smtClean="0"/>
              <a:t>8</a:t>
            </a:fld>
            <a:endParaRPr lang="en-US" noProof="0"/>
          </a:p>
        </p:txBody>
      </p:sp>
    </p:spTree>
    <p:extLst>
      <p:ext uri="{BB962C8B-B14F-4D97-AF65-F5344CB8AC3E}">
        <p14:creationId xmlns:p14="http://schemas.microsoft.com/office/powerpoint/2010/main" val="3164705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30193B-564F-4854-8A52-728F3FB19C85}" type="slidenum">
              <a:rPr lang="en-US" noProof="0" smtClean="0"/>
              <a:t>9</a:t>
            </a:fld>
            <a:endParaRPr lang="en-US" noProof="0"/>
          </a:p>
        </p:txBody>
      </p:sp>
    </p:spTree>
    <p:extLst>
      <p:ext uri="{BB962C8B-B14F-4D97-AF65-F5344CB8AC3E}">
        <p14:creationId xmlns:p14="http://schemas.microsoft.com/office/powerpoint/2010/main" val="1571721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Small Image">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9980476" y="0"/>
            <a:ext cx="2211524" cy="6858000"/>
          </a:xfrm>
          <a:solidFill>
            <a:schemeClr val="bg1">
              <a:lumMod val="9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346296"/>
            <a:ext cx="6798250" cy="1674470"/>
          </a:xfrm>
        </p:spPr>
        <p:txBody>
          <a:bodyPr anchor="b"/>
          <a:lstStyle>
            <a:lvl1pPr algn="r">
              <a:lnSpc>
                <a:spcPts val="5000"/>
              </a:lnSpc>
              <a:defRPr sz="6000" b="1" cap="all" spc="-300" baseline="0">
                <a:solidFill>
                  <a:schemeClr val="tx1"/>
                </a:solidFill>
                <a:latin typeface="+mj-lt"/>
              </a:defRPr>
            </a:lvl1pPr>
          </a:lstStyle>
          <a:p>
            <a:r>
              <a:rPr lang="en-US" noProof="0"/>
              <a:t>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311904" y="4650539"/>
            <a:ext cx="3401478" cy="1192038"/>
          </a:xfrm>
          <a:solidFill>
            <a:schemeClr val="tx1"/>
          </a:solidFill>
        </p:spPr>
        <p:txBody>
          <a:bodyPr lIns="252000" tIns="0" anchor="ctr"/>
          <a:lstStyle>
            <a:lvl1pPr marL="0" indent="0" algn="l">
              <a:lnSpc>
                <a:spcPct val="100000"/>
              </a:lnSpc>
              <a:buNone/>
              <a:defRPr sz="1800" i="1">
                <a:solidFill>
                  <a:schemeClr val="bg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Rectangle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a:lstStyle>
            <a:lvl1pPr>
              <a:defRPr>
                <a:solidFill>
                  <a:schemeClr val="tx1"/>
                </a:solidFill>
              </a:defRPr>
            </a:lvl1pPr>
          </a:lstStyle>
          <a:p>
            <a:r>
              <a:rPr lang="en-US" noProof="0"/>
              <a:t>Click to edit page title</a:t>
            </a:r>
          </a:p>
        </p:txBody>
      </p:sp>
      <p:sp>
        <p:nvSpPr>
          <p:cNvPr id="9" name="Subtitl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9198000" cy="360000"/>
          </a:xfrm>
        </p:spPr>
        <p:txBody>
          <a:bodyPr/>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2916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hasCustomPrompt="1"/>
          </p:nvPr>
        </p:nvSpPr>
        <p:spPr>
          <a:xfrm>
            <a:off x="3572900" y="1511476"/>
            <a:ext cx="2916000" cy="4679249"/>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5">
            <a:extLst>
              <a:ext uri="{FF2B5EF4-FFF2-40B4-BE49-F238E27FC236}">
                <a16:creationId xmlns:a16="http://schemas.microsoft.com/office/drawing/2014/main" id="{5B4A252E-78C9-4F76-98A4-A4B580AD072A}"/>
              </a:ext>
            </a:extLst>
          </p:cNvPr>
          <p:cNvSpPr>
            <a:spLocks noGrp="1"/>
          </p:cNvSpPr>
          <p:nvPr>
            <p:ph type="body" sz="quarter" idx="13" hasCustomPrompt="1"/>
          </p:nvPr>
        </p:nvSpPr>
        <p:spPr>
          <a:xfrm>
            <a:off x="6713800" y="1511475"/>
            <a:ext cx="2916000" cy="467925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6D4BCA97-F31B-451D-82F8-6E000DF2118A}"/>
              </a:ext>
            </a:extLst>
          </p:cNvPr>
          <p:cNvSpPr>
            <a:spLocks noGrp="1"/>
          </p:cNvSpPr>
          <p:nvPr>
            <p:ph type="ftr" sz="quarter" idx="14"/>
          </p:nvPr>
        </p:nvSpPr>
        <p:spPr/>
        <p:txBody>
          <a:bodyPr/>
          <a:lstStyle/>
          <a:p>
            <a:endParaRPr lang="en-US" noProof="0" dirty="0"/>
          </a:p>
        </p:txBody>
      </p:sp>
      <p:sp>
        <p:nvSpPr>
          <p:cNvPr id="6" name="Slide Number Placehold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654388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a:lstStyle>
            <a:lvl1pPr>
              <a:defRPr>
                <a:solidFill>
                  <a:schemeClr val="tx1"/>
                </a:solidFill>
              </a:defRPr>
            </a:lvl1pPr>
          </a:lstStyle>
          <a:p>
            <a:r>
              <a:rPr lang="en-US" noProof="0"/>
              <a:t>Click to edit page title</a:t>
            </a:r>
          </a:p>
        </p:txBody>
      </p:sp>
      <p:sp>
        <p:nvSpPr>
          <p:cNvPr id="10" name="Subtitle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9198000" cy="360000"/>
          </a:xfrm>
        </p:spPr>
        <p:txBody>
          <a:bodyPr/>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1764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290450" y="1512000"/>
            <a:ext cx="1764000" cy="467925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5">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4148900" y="1512000"/>
            <a:ext cx="1764000" cy="467925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6">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6007350" y="1507535"/>
            <a:ext cx="1764000" cy="467925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7">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7865800" y="1507535"/>
            <a:ext cx="1764000" cy="468371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2D09234E-176D-4BBF-9391-7B6F018C51AB}"/>
              </a:ext>
            </a:extLst>
          </p:cNvPr>
          <p:cNvSpPr>
            <a:spLocks noGrp="1"/>
          </p:cNvSpPr>
          <p:nvPr>
            <p:ph type="ftr" sz="quarter" idx="16"/>
          </p:nvPr>
        </p:nvSpPr>
        <p:spPr/>
        <p:txBody>
          <a:bodyPr/>
          <a:lstStyle/>
          <a:p>
            <a:endParaRPr lang="en-US" noProof="0" dirty="0"/>
          </a:p>
        </p:txBody>
      </p:sp>
      <p:sp>
        <p:nvSpPr>
          <p:cNvPr id="6" name="Slide Number Placeholder 5">
            <a:extLst>
              <a:ext uri="{FF2B5EF4-FFF2-40B4-BE49-F238E27FC236}">
                <a16:creationId xmlns:a16="http://schemas.microsoft.com/office/drawing/2014/main" id="{B5A8293F-A5B5-4FCC-BF27-A25B1BAFF245}"/>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974837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defRPr>
                <a:solidFill>
                  <a:schemeClr val="tx1"/>
                </a:solidFill>
              </a:defRPr>
            </a:lvl1pPr>
          </a:lstStyle>
          <a:p>
            <a:r>
              <a:rPr lang="en-US" noProof="0"/>
              <a:t>Click to edit page title</a:t>
            </a:r>
          </a:p>
        </p:txBody>
      </p:sp>
      <p:sp>
        <p:nvSpPr>
          <p:cNvPr id="5" name="Subtitl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1" y="1008000"/>
            <a:ext cx="9198116" cy="360000"/>
          </a:xfrm>
        </p:spPr>
        <p:txBody>
          <a:bodyPr/>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endParaRPr lang="en-US" noProof="0" dirty="0"/>
          </a:p>
        </p:txBody>
      </p:sp>
      <p:sp>
        <p:nvSpPr>
          <p:cNvPr id="4" name="Slide Number Placeholder 3">
            <a:extLst>
              <a:ext uri="{FF2B5EF4-FFF2-40B4-BE49-F238E27FC236}">
                <a16:creationId xmlns:a16="http://schemas.microsoft.com/office/drawing/2014/main" id="{8E801980-CBAE-4A50-886D-54D7BB2E1947}"/>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505855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EDF756E-F310-4229-ACDD-055D299A95FB}"/>
              </a:ext>
            </a:extLst>
          </p:cNvPr>
          <p:cNvSpPr/>
          <p:nvPr userDrawn="1"/>
        </p:nvSpPr>
        <p:spPr>
          <a:xfrm>
            <a:off x="6297105" y="424206"/>
            <a:ext cx="5505254" cy="57314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endParaRPr lang="en-US" noProof="0" dirty="0"/>
          </a:p>
        </p:txBody>
      </p:sp>
      <p:sp>
        <p:nvSpPr>
          <p:cNvPr id="2" name="Slide Number Placehold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
        <p:nvSpPr>
          <p:cNvPr id="9" name="Subtitle 2">
            <a:extLst>
              <a:ext uri="{FF2B5EF4-FFF2-40B4-BE49-F238E27FC236}">
                <a16:creationId xmlns:a16="http://schemas.microsoft.com/office/drawing/2014/main" id="{07666241-4AF6-458A-A571-6C6C291D72F1}"/>
              </a:ext>
            </a:extLst>
          </p:cNvPr>
          <p:cNvSpPr>
            <a:spLocks noGrp="1"/>
          </p:cNvSpPr>
          <p:nvPr>
            <p:ph type="subTitle" idx="1"/>
          </p:nvPr>
        </p:nvSpPr>
        <p:spPr>
          <a:xfrm>
            <a:off x="6532775" y="3639199"/>
            <a:ext cx="5053936" cy="1192038"/>
          </a:xfrm>
          <a:solidFill>
            <a:schemeClr val="bg1"/>
          </a:solidFill>
        </p:spPr>
        <p:txBody>
          <a:bodyPr lIns="252000" tIns="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Title 5">
            <a:extLst>
              <a:ext uri="{FF2B5EF4-FFF2-40B4-BE49-F238E27FC236}">
                <a16:creationId xmlns:a16="http://schemas.microsoft.com/office/drawing/2014/main" id="{6F4F2BBF-F210-4954-9C73-A0030AACDDFE}"/>
              </a:ext>
            </a:extLst>
          </p:cNvPr>
          <p:cNvSpPr>
            <a:spLocks noGrp="1"/>
          </p:cNvSpPr>
          <p:nvPr>
            <p:ph type="title" hasCustomPrompt="1"/>
          </p:nvPr>
        </p:nvSpPr>
        <p:spPr>
          <a:xfrm>
            <a:off x="6532775" y="993303"/>
            <a:ext cx="5053936" cy="2513468"/>
          </a:xfrm>
        </p:spPr>
        <p:txBody>
          <a:bodyPr/>
          <a:lstStyle>
            <a:lvl1pPr>
              <a:defRPr sz="5400" cap="none">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1227779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a:lstStyle>
            <a:lvl1pPr>
              <a:defRPr>
                <a:solidFill>
                  <a:schemeClr val="tx1"/>
                </a:solidFill>
              </a:defRPr>
            </a:lvl1pPr>
          </a:lstStyle>
          <a:p>
            <a:r>
              <a:rPr lang="en-US" noProof="0"/>
              <a:t>Click to edit page title</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endParaRPr lang="en-US" noProof="0" dirty="0"/>
          </a:p>
        </p:txBody>
      </p:sp>
      <p:sp>
        <p:nvSpPr>
          <p:cNvPr id="6" name="Slide Number Placehold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0" name="Content Placeholder 2">
            <a:extLst>
              <a:ext uri="{FF2B5EF4-FFF2-40B4-BE49-F238E27FC236}">
                <a16:creationId xmlns:a16="http://schemas.microsoft.com/office/drawing/2014/main" id="{FD1EE834-4B70-4715-8346-1C0298347EE0}"/>
              </a:ext>
            </a:extLst>
          </p:cNvPr>
          <p:cNvSpPr>
            <a:spLocks noGrp="1"/>
          </p:cNvSpPr>
          <p:nvPr>
            <p:ph idx="1" hasCustomPrompt="1"/>
          </p:nvPr>
        </p:nvSpPr>
        <p:spPr>
          <a:xfrm>
            <a:off x="432000" y="1046375"/>
            <a:ext cx="9198000" cy="513058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280088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a:lstStyle>
            <a:lvl1pPr>
              <a:defRPr>
                <a:solidFill>
                  <a:schemeClr val="tx1"/>
                </a:solidFill>
              </a:defRPr>
            </a:lvl1pPr>
          </a:lstStyle>
          <a:p>
            <a:r>
              <a:rPr lang="en-US" noProof="0"/>
              <a:t>Click to edit page title</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endParaRPr lang="en-US" noProof="0" dirty="0"/>
          </a:p>
        </p:txBody>
      </p:sp>
      <p:sp>
        <p:nvSpPr>
          <p:cNvPr id="6" name="Slide Number Placehold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7" name="Content Placeholder 2">
            <a:extLst>
              <a:ext uri="{FF2B5EF4-FFF2-40B4-BE49-F238E27FC236}">
                <a16:creationId xmlns:a16="http://schemas.microsoft.com/office/drawing/2014/main" id="{EAE43F4C-1A64-4197-A44B-E6EB874E243B}"/>
              </a:ext>
            </a:extLst>
          </p:cNvPr>
          <p:cNvSpPr>
            <a:spLocks noGrp="1"/>
          </p:cNvSpPr>
          <p:nvPr>
            <p:ph sz="half" idx="1" hasCustomPrompt="1"/>
          </p:nvPr>
        </p:nvSpPr>
        <p:spPr>
          <a:xfrm>
            <a:off x="432000" y="1046376"/>
            <a:ext cx="4435831" cy="513058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3">
            <a:extLst>
              <a:ext uri="{FF2B5EF4-FFF2-40B4-BE49-F238E27FC236}">
                <a16:creationId xmlns:a16="http://schemas.microsoft.com/office/drawing/2014/main" id="{D7B3F5B8-DC28-4878-AC9F-D434D7542D8F}"/>
              </a:ext>
            </a:extLst>
          </p:cNvPr>
          <p:cNvSpPr>
            <a:spLocks noGrp="1"/>
          </p:cNvSpPr>
          <p:nvPr>
            <p:ph sz="half" idx="2" hasCustomPrompt="1"/>
          </p:nvPr>
        </p:nvSpPr>
        <p:spPr>
          <a:xfrm>
            <a:off x="5194169" y="1046376"/>
            <a:ext cx="4435831" cy="513058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57439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a:lstStyle>
            <a:lvl1pPr>
              <a:defRPr>
                <a:solidFill>
                  <a:schemeClr val="tx1"/>
                </a:solidFill>
              </a:defRPr>
            </a:lvl1pPr>
          </a:lstStyle>
          <a:p>
            <a:r>
              <a:rPr lang="en-US" noProof="0"/>
              <a:t>Click to edit page title</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endParaRPr lang="en-US" noProof="0" dirty="0"/>
          </a:p>
        </p:txBody>
      </p:sp>
      <p:sp>
        <p:nvSpPr>
          <p:cNvPr id="6" name="Slide Number Placehold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7" name="Text Placeholder 2">
            <a:extLst>
              <a:ext uri="{FF2B5EF4-FFF2-40B4-BE49-F238E27FC236}">
                <a16:creationId xmlns:a16="http://schemas.microsoft.com/office/drawing/2014/main" id="{CB97B01E-88B2-448F-BD96-A1AAFA39AC1E}"/>
              </a:ext>
            </a:extLst>
          </p:cNvPr>
          <p:cNvSpPr>
            <a:spLocks noGrp="1"/>
          </p:cNvSpPr>
          <p:nvPr>
            <p:ph type="body" idx="1" hasCustomPrompt="1"/>
          </p:nvPr>
        </p:nvSpPr>
        <p:spPr>
          <a:xfrm>
            <a:off x="432000" y="1068420"/>
            <a:ext cx="4434840" cy="823912"/>
          </a:xfrm>
          <a:solidFill>
            <a:schemeClr val="tx1"/>
          </a:solidFill>
        </p:spPr>
        <p:txBody>
          <a:bodyPr anchor="ct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8" name="Text Placeholder 4">
            <a:extLst>
              <a:ext uri="{FF2B5EF4-FFF2-40B4-BE49-F238E27FC236}">
                <a16:creationId xmlns:a16="http://schemas.microsoft.com/office/drawing/2014/main" id="{40BADDE2-4EE6-41B4-804C-EBF680128B40}"/>
              </a:ext>
            </a:extLst>
          </p:cNvPr>
          <p:cNvSpPr>
            <a:spLocks noGrp="1"/>
          </p:cNvSpPr>
          <p:nvPr>
            <p:ph type="body" sz="quarter" idx="3" hasCustomPrompt="1"/>
          </p:nvPr>
        </p:nvSpPr>
        <p:spPr>
          <a:xfrm>
            <a:off x="5195160" y="1068420"/>
            <a:ext cx="4434840" cy="823912"/>
          </a:xfrm>
          <a:solidFill>
            <a:schemeClr val="tx1"/>
          </a:solidFill>
        </p:spPr>
        <p:txBody>
          <a:bodyPr anchor="ct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9" name="Content Placeholder 3">
            <a:extLst>
              <a:ext uri="{FF2B5EF4-FFF2-40B4-BE49-F238E27FC236}">
                <a16:creationId xmlns:a16="http://schemas.microsoft.com/office/drawing/2014/main" id="{BB0A14E0-899D-4594-BC9E-AE89BF0D3AB7}"/>
              </a:ext>
            </a:extLst>
          </p:cNvPr>
          <p:cNvSpPr>
            <a:spLocks noGrp="1"/>
          </p:cNvSpPr>
          <p:nvPr>
            <p:ph sz="half" idx="2" hasCustomPrompt="1"/>
          </p:nvPr>
        </p:nvSpPr>
        <p:spPr>
          <a:xfrm>
            <a:off x="432001" y="2096752"/>
            <a:ext cx="4434840" cy="4092911"/>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Content Placeholder 5">
            <a:extLst>
              <a:ext uri="{FF2B5EF4-FFF2-40B4-BE49-F238E27FC236}">
                <a16:creationId xmlns:a16="http://schemas.microsoft.com/office/drawing/2014/main" id="{2C699014-D902-4E9A-80CD-8D2BCFE67097}"/>
              </a:ext>
            </a:extLst>
          </p:cNvPr>
          <p:cNvSpPr>
            <a:spLocks noGrp="1"/>
          </p:cNvSpPr>
          <p:nvPr>
            <p:ph sz="quarter" idx="4" hasCustomPrompt="1"/>
          </p:nvPr>
        </p:nvSpPr>
        <p:spPr>
          <a:xfrm>
            <a:off x="5195160" y="2096752"/>
            <a:ext cx="4434840" cy="4092911"/>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863468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p:spPr>
        <p:txBody>
          <a:bodyPr/>
          <a:lstStyle/>
          <a:p>
            <a:endParaRPr lang="en-US" noProof="0" dirty="0"/>
          </a:p>
        </p:txBody>
      </p:sp>
      <p:sp>
        <p:nvSpPr>
          <p:cNvPr id="6" name="Slide Number Placehold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Title 1">
            <a:extLst>
              <a:ext uri="{FF2B5EF4-FFF2-40B4-BE49-F238E27FC236}">
                <a16:creationId xmlns:a16="http://schemas.microsoft.com/office/drawing/2014/main" id="{AC67C685-BABE-4B77-8C5E-B39B093D3AEA}"/>
              </a:ext>
            </a:extLst>
          </p:cNvPr>
          <p:cNvSpPr>
            <a:spLocks noGrp="1"/>
          </p:cNvSpPr>
          <p:nvPr>
            <p:ph type="title"/>
          </p:nvPr>
        </p:nvSpPr>
        <p:spPr>
          <a:xfrm>
            <a:off x="432001" y="457200"/>
            <a:ext cx="3159612" cy="1600200"/>
          </a:xfrm>
        </p:spPr>
        <p:txBody>
          <a:bodyPr anchor="b"/>
          <a:lstStyle>
            <a:lvl1pPr>
              <a:defRPr sz="2800"/>
            </a:lvl1pPr>
          </a:lstStyle>
          <a:p>
            <a:r>
              <a:rPr lang="en-US" noProof="0"/>
              <a:t>Click to edit Master title style</a:t>
            </a:r>
          </a:p>
        </p:txBody>
      </p:sp>
      <p:sp>
        <p:nvSpPr>
          <p:cNvPr id="9" name="Text Placeholder 3">
            <a:extLst>
              <a:ext uri="{FF2B5EF4-FFF2-40B4-BE49-F238E27FC236}">
                <a16:creationId xmlns:a16="http://schemas.microsoft.com/office/drawing/2014/main" id="{0B6B7795-36CC-459B-AE8B-7FB2F40AF37C}"/>
              </a:ext>
            </a:extLst>
          </p:cNvPr>
          <p:cNvSpPr>
            <a:spLocks noGrp="1"/>
          </p:cNvSpPr>
          <p:nvPr>
            <p:ph type="body" sz="half" idx="2" hasCustomPrompt="1"/>
          </p:nvPr>
        </p:nvSpPr>
        <p:spPr>
          <a:xfrm>
            <a:off x="432001" y="2057400"/>
            <a:ext cx="3159612" cy="4126584"/>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0" name="Content Placeholder 2">
            <a:extLst>
              <a:ext uri="{FF2B5EF4-FFF2-40B4-BE49-F238E27FC236}">
                <a16:creationId xmlns:a16="http://schemas.microsoft.com/office/drawing/2014/main" id="{79F53EF1-D412-467C-B7CE-30536F140AE1}"/>
              </a:ext>
            </a:extLst>
          </p:cNvPr>
          <p:cNvSpPr>
            <a:spLocks noGrp="1"/>
          </p:cNvSpPr>
          <p:nvPr>
            <p:ph idx="1" hasCustomPrompt="1"/>
          </p:nvPr>
        </p:nvSpPr>
        <p:spPr>
          <a:xfrm>
            <a:off x="3770722" y="457201"/>
            <a:ext cx="6023727" cy="5726784"/>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872000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p:spPr>
        <p:txBody>
          <a:bodyPr/>
          <a:lstStyle/>
          <a:p>
            <a:endParaRPr lang="en-US" noProof="0" dirty="0"/>
          </a:p>
        </p:txBody>
      </p:sp>
      <p:sp>
        <p:nvSpPr>
          <p:cNvPr id="6" name="Slide Number Placehold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Title 1">
            <a:extLst>
              <a:ext uri="{FF2B5EF4-FFF2-40B4-BE49-F238E27FC236}">
                <a16:creationId xmlns:a16="http://schemas.microsoft.com/office/drawing/2014/main" id="{AC67C685-BABE-4B77-8C5E-B39B093D3AEA}"/>
              </a:ext>
            </a:extLst>
          </p:cNvPr>
          <p:cNvSpPr>
            <a:spLocks noGrp="1"/>
          </p:cNvSpPr>
          <p:nvPr>
            <p:ph type="title"/>
          </p:nvPr>
        </p:nvSpPr>
        <p:spPr>
          <a:xfrm>
            <a:off x="432001" y="457200"/>
            <a:ext cx="3159612" cy="1600200"/>
          </a:xfrm>
        </p:spPr>
        <p:txBody>
          <a:bodyPr anchor="b"/>
          <a:lstStyle>
            <a:lvl1pPr>
              <a:defRPr sz="2800"/>
            </a:lvl1pPr>
          </a:lstStyle>
          <a:p>
            <a:r>
              <a:rPr lang="en-US" noProof="0"/>
              <a:t>Click to edit Master title style</a:t>
            </a:r>
          </a:p>
        </p:txBody>
      </p:sp>
      <p:sp>
        <p:nvSpPr>
          <p:cNvPr id="9" name="Text Placeholder 3">
            <a:extLst>
              <a:ext uri="{FF2B5EF4-FFF2-40B4-BE49-F238E27FC236}">
                <a16:creationId xmlns:a16="http://schemas.microsoft.com/office/drawing/2014/main" id="{0B6B7795-36CC-459B-AE8B-7FB2F40AF37C}"/>
              </a:ext>
            </a:extLst>
          </p:cNvPr>
          <p:cNvSpPr>
            <a:spLocks noGrp="1"/>
          </p:cNvSpPr>
          <p:nvPr>
            <p:ph type="body" sz="half" idx="2" hasCustomPrompt="1"/>
          </p:nvPr>
        </p:nvSpPr>
        <p:spPr>
          <a:xfrm>
            <a:off x="432001" y="2057400"/>
            <a:ext cx="3159612" cy="4126584"/>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2" name="Picture Placeholder 2">
            <a:extLst>
              <a:ext uri="{FF2B5EF4-FFF2-40B4-BE49-F238E27FC236}">
                <a16:creationId xmlns:a16="http://schemas.microsoft.com/office/drawing/2014/main" id="{10319378-269C-406E-9B84-FCF22DA02EFF}"/>
              </a:ext>
            </a:extLst>
          </p:cNvPr>
          <p:cNvSpPr>
            <a:spLocks noGrp="1"/>
          </p:cNvSpPr>
          <p:nvPr>
            <p:ph type="pic" idx="1"/>
          </p:nvPr>
        </p:nvSpPr>
        <p:spPr>
          <a:xfrm>
            <a:off x="3788021" y="457201"/>
            <a:ext cx="5949868" cy="57267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302147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a:lstStyle>
            <a:lvl1pPr>
              <a:defRPr>
                <a:solidFill>
                  <a:schemeClr val="tx1"/>
                </a:solidFill>
              </a:defRPr>
            </a:lvl1pPr>
          </a:lstStyle>
          <a:p>
            <a:r>
              <a:rPr lang="en-US" noProof="0"/>
              <a:t>Click to edit page title</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endParaRPr lang="en-US" noProof="0" dirty="0"/>
          </a:p>
        </p:txBody>
      </p:sp>
      <p:sp>
        <p:nvSpPr>
          <p:cNvPr id="6" name="Slide Number Placehold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53779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bwMode="auto">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54ED587-2D2F-4D3F-B55B-C64465AB4EC5}"/>
              </a:ext>
            </a:extLst>
          </p:cNvPr>
          <p:cNvSpPr/>
          <p:nvPr userDrawn="1"/>
        </p:nvSpPr>
        <p:spPr>
          <a:xfrm>
            <a:off x="69274" y="66963"/>
            <a:ext cx="9911201" cy="67273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346296"/>
            <a:ext cx="6798250" cy="1674470"/>
          </a:xfrm>
        </p:spPr>
        <p:txBody>
          <a:bodyPr anchor="b"/>
          <a:lstStyle>
            <a:lvl1pPr algn="r">
              <a:lnSpc>
                <a:spcPts val="5000"/>
              </a:lnSpc>
              <a:defRPr sz="6000" b="1" cap="all" spc="-300" baseline="0">
                <a:solidFill>
                  <a:schemeClr val="bg1"/>
                </a:solidFill>
                <a:latin typeface="+mj-lt"/>
              </a:defRPr>
            </a:lvl1pPr>
          </a:lstStyle>
          <a:p>
            <a:r>
              <a:rPr lang="en-US" noProof="0"/>
              <a:t>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326418" y="4650539"/>
            <a:ext cx="2456210" cy="1192038"/>
          </a:xfrm>
          <a:solidFill>
            <a:schemeClr val="bg1"/>
          </a:solidFill>
        </p:spPr>
        <p:txBody>
          <a:bodyPr lIns="252000" tIns="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Rectangle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2181155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endParaRPr lang="en-US" noProof="0" dirty="0"/>
          </a:p>
        </p:txBody>
      </p:sp>
      <p:sp>
        <p:nvSpPr>
          <p:cNvPr id="3" name="Slide Number Placeholder 2">
            <a:extLst>
              <a:ext uri="{FF2B5EF4-FFF2-40B4-BE49-F238E27FC236}">
                <a16:creationId xmlns:a16="http://schemas.microsoft.com/office/drawing/2014/main" id="{2310D190-B83D-438A-91BC-470C41B22A29}"/>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139767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Large Image">
    <p:bg>
      <p:bgPr>
        <a:solidFill>
          <a:schemeClr val="bg1"/>
        </a:solidFill>
        <a:effectLst/>
      </p:bgPr>
    </p:bg>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069FFAE5-B16E-4571-88F7-52FA5354B1A1}"/>
              </a:ext>
            </a:extLst>
          </p:cNvPr>
          <p:cNvSpPr>
            <a:spLocks noGrp="1"/>
          </p:cNvSpPr>
          <p:nvPr>
            <p:ph type="pic" sz="quarter" idx="13" hasCustomPrompt="1"/>
          </p:nvPr>
        </p:nvSpPr>
        <p:spPr>
          <a:xfrm>
            <a:off x="69273" y="63691"/>
            <a:ext cx="9911201" cy="6727346"/>
          </a:xfrm>
          <a:solidFill>
            <a:schemeClr val="tx1">
              <a:lumMod val="75000"/>
              <a:lumOff val="25000"/>
            </a:schemeClr>
          </a:solidFill>
        </p:spPr>
        <p:txBody>
          <a:bodyPr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346296"/>
            <a:ext cx="6798250" cy="1674470"/>
          </a:xfrm>
        </p:spPr>
        <p:txBody>
          <a:bodyPr anchor="b"/>
          <a:lstStyle>
            <a:lvl1pPr algn="r">
              <a:lnSpc>
                <a:spcPts val="5000"/>
              </a:lnSpc>
              <a:defRPr sz="6000" b="1" cap="all" spc="-300" baseline="0">
                <a:solidFill>
                  <a:schemeClr val="bg1"/>
                </a:solidFill>
                <a:latin typeface="+mj-lt"/>
              </a:defRPr>
            </a:lvl1pPr>
          </a:lstStyle>
          <a:p>
            <a:r>
              <a:rPr lang="en-US" noProof="0"/>
              <a:t>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326418" y="4650539"/>
            <a:ext cx="2456210" cy="1192038"/>
          </a:xfrm>
          <a:solidFill>
            <a:schemeClr val="bg1"/>
          </a:solidFill>
        </p:spPr>
        <p:txBody>
          <a:bodyPr lIns="252000" tIns="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Rectangle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4094738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hoto 1">
    <p:spTree>
      <p:nvGrpSpPr>
        <p:cNvPr id="1" name=""/>
        <p:cNvGrpSpPr/>
        <p:nvPr/>
      </p:nvGrpSpPr>
      <p:grpSpPr>
        <a:xfrm>
          <a:off x="0" y="0"/>
          <a:ext cx="0" cy="0"/>
          <a:chOff x="0" y="0"/>
          <a:chExt cx="0" cy="0"/>
        </a:xfrm>
      </p:grpSpPr>
      <p:sp>
        <p:nvSpPr>
          <p:cNvPr id="8" name="Picture Placeholder 1">
            <a:extLst>
              <a:ext uri="{FF2B5EF4-FFF2-40B4-BE49-F238E27FC236}">
                <a16:creationId xmlns:a16="http://schemas.microsoft.com/office/drawing/2014/main" id="{1599E2D7-24B3-4D66-9AFB-83C1AEC4DBBB}"/>
              </a:ext>
            </a:extLst>
          </p:cNvPr>
          <p:cNvSpPr>
            <a:spLocks noGrp="1"/>
          </p:cNvSpPr>
          <p:nvPr>
            <p:ph type="pic" sz="quarter" idx="33" hasCustomPrompt="1"/>
          </p:nvPr>
        </p:nvSpPr>
        <p:spPr>
          <a:xfrm>
            <a:off x="9980476" y="0"/>
            <a:ext cx="2211524" cy="6192000"/>
          </a:xfrm>
          <a:solidFill>
            <a:schemeClr val="bg1">
              <a:lumMod val="9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445086" y="1807950"/>
            <a:ext cx="5184913" cy="432000"/>
          </a:xfrm>
        </p:spPr>
        <p:txBody>
          <a:bodyPr/>
          <a:lstStyle>
            <a:lvl1pPr algn="r">
              <a:defRPr>
                <a:solidFill>
                  <a:schemeClr val="tx1"/>
                </a:solidFill>
              </a:defRPr>
            </a:lvl1pPr>
          </a:lstStyle>
          <a:p>
            <a:r>
              <a:rPr lang="en-US"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444886" y="2383950"/>
            <a:ext cx="5184913" cy="360000"/>
          </a:xfrm>
        </p:spPr>
        <p:txBody>
          <a:bodyPr/>
          <a:lstStyle>
            <a:lvl1pPr marL="0" indent="0" algn="r">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445000" y="2908300"/>
            <a:ext cx="5184800" cy="3283700"/>
          </a:xfrm>
          <a:solidFill>
            <a:schemeClr val="bg1"/>
          </a:solidFill>
        </p:spPr>
        <p:txBody>
          <a:bodyPr lIns="180000" tIns="252000" rIns="252000"/>
          <a:lstStyle>
            <a:lvl1pPr algn="l">
              <a:defRPr>
                <a:solidFill>
                  <a:schemeClr val="tx1">
                    <a:lumMod val="75000"/>
                    <a:lumOff val="25000"/>
                  </a:schemeClr>
                </a:solidFill>
              </a:defRPr>
            </a:lvl1pPr>
            <a:lvl2pPr algn="l">
              <a:defRPr>
                <a:solidFill>
                  <a:schemeClr val="tx1">
                    <a:lumMod val="75000"/>
                    <a:lumOff val="25000"/>
                  </a:schemeClr>
                </a:solidFill>
              </a:defRPr>
            </a:lvl2pPr>
            <a:lvl3pPr algn="l">
              <a:defRPr>
                <a:solidFill>
                  <a:schemeClr val="tx1">
                    <a:lumMod val="75000"/>
                    <a:lumOff val="25000"/>
                  </a:schemeClr>
                </a:solidFill>
              </a:defRPr>
            </a:lvl3pPr>
            <a:lvl4pPr algn="l">
              <a:defRPr>
                <a:solidFill>
                  <a:schemeClr val="tx1">
                    <a:lumMod val="75000"/>
                    <a:lumOff val="25000"/>
                  </a:schemeClr>
                </a:solidFill>
              </a:defRPr>
            </a:lvl4pPr>
            <a:lvl5pPr algn="l">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endParaRPr lang="en-US" noProof="0" dirty="0"/>
          </a:p>
        </p:txBody>
      </p:sp>
      <p:sp>
        <p:nvSpPr>
          <p:cNvPr id="5" name="Slide Number Placehold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35010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Photo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23393" y="1343906"/>
            <a:ext cx="3736800" cy="3933645"/>
          </a:xfrm>
          <a:solidFill>
            <a:schemeClr val="bg1"/>
          </a:solidFill>
        </p:spPr>
        <p:txBody>
          <a:bodyPr lIns="180000" tIns="180000" rIns="18000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endParaRPr lang="en-US" noProof="0" dirty="0"/>
          </a:p>
        </p:txBody>
      </p:sp>
      <p:sp>
        <p:nvSpPr>
          <p:cNvPr id="5" name="Slide Number Placehold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a:lstStyle/>
          <a:p>
            <a:fld id="{19B51A1E-902D-48AF-9020-955120F399B6}" type="slidenum">
              <a:rPr lang="en-US" noProof="0" smtClean="0"/>
              <a:pPr/>
              <a:t>‹#›</a:t>
            </a:fld>
            <a:endParaRPr lang="en-US" noProof="0" dirty="0"/>
          </a:p>
        </p:txBody>
      </p:sp>
      <p:sp>
        <p:nvSpPr>
          <p:cNvPr id="9" name="Picture Placeholder 6">
            <a:extLst>
              <a:ext uri="{FF2B5EF4-FFF2-40B4-BE49-F238E27FC236}">
                <a16:creationId xmlns:a16="http://schemas.microsoft.com/office/drawing/2014/main" id="{492C2A1D-F7BD-46B6-BC01-15D365ACD50B}"/>
              </a:ext>
            </a:extLst>
          </p:cNvPr>
          <p:cNvSpPr>
            <a:spLocks noGrp="1"/>
          </p:cNvSpPr>
          <p:nvPr>
            <p:ph type="pic" sz="quarter" idx="14" hasCustomPrompt="1"/>
          </p:nvPr>
        </p:nvSpPr>
        <p:spPr>
          <a:xfrm>
            <a:off x="7560193" y="1344803"/>
            <a:ext cx="3737526" cy="3933645"/>
          </a:xfrm>
          <a:solidFill>
            <a:schemeClr val="tx1">
              <a:lumMod val="75000"/>
              <a:lumOff val="25000"/>
            </a:schemeClr>
          </a:solidFill>
        </p:spPr>
        <p:txBody>
          <a:bodyPr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6" name="Title 5">
            <a:extLst>
              <a:ext uri="{FF2B5EF4-FFF2-40B4-BE49-F238E27FC236}">
                <a16:creationId xmlns:a16="http://schemas.microsoft.com/office/drawing/2014/main" id="{7F4F1543-153D-4F77-A4A9-C9BBA1C2052E}"/>
              </a:ext>
            </a:extLst>
          </p:cNvPr>
          <p:cNvSpPr>
            <a:spLocks noGrp="1"/>
          </p:cNvSpPr>
          <p:nvPr>
            <p:ph type="title"/>
          </p:nvPr>
        </p:nvSpPr>
        <p:spPr>
          <a:xfrm>
            <a:off x="432000" y="432000"/>
            <a:ext cx="9131100" cy="432000"/>
          </a:xfrm>
        </p:spPr>
        <p:txBody>
          <a:bodyPr/>
          <a:lstStyle/>
          <a:p>
            <a:r>
              <a:rPr lang="en-US" noProof="0"/>
              <a:t>Click to edit Master title style</a:t>
            </a:r>
          </a:p>
        </p:txBody>
      </p:sp>
      <p:sp>
        <p:nvSpPr>
          <p:cNvPr id="11" name="Subtitle 2">
            <a:extLst>
              <a:ext uri="{FF2B5EF4-FFF2-40B4-BE49-F238E27FC236}">
                <a16:creationId xmlns:a16="http://schemas.microsoft.com/office/drawing/2014/main" id="{9FAA210E-391A-499A-89D5-F222045FD1A4}"/>
              </a:ext>
            </a:extLst>
          </p:cNvPr>
          <p:cNvSpPr>
            <a:spLocks noGrp="1"/>
          </p:cNvSpPr>
          <p:nvPr>
            <p:ph type="body" sz="quarter" idx="32" hasCustomPrompt="1"/>
          </p:nvPr>
        </p:nvSpPr>
        <p:spPr>
          <a:xfrm>
            <a:off x="431800" y="1008000"/>
            <a:ext cx="6895900" cy="360000"/>
          </a:xfrm>
        </p:spPr>
        <p:txBody>
          <a:bodyPr/>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347197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a:lstStyle>
            <a:lvl1pPr>
              <a:defRPr>
                <a:solidFill>
                  <a:schemeClr val="tx1"/>
                </a:solidFill>
              </a:defRPr>
            </a:lvl1pPr>
          </a:lstStyle>
          <a:p>
            <a:r>
              <a:rPr lang="en-US" noProof="0"/>
              <a:t>Click to edit page title</a:t>
            </a:r>
          </a:p>
        </p:txBody>
      </p:sp>
      <p:sp>
        <p:nvSpPr>
          <p:cNvPr id="9" name="Subtitle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9198000" cy="360000"/>
          </a:xfrm>
        </p:spPr>
        <p:txBody>
          <a:bodyPr/>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432296"/>
            <a:ext cx="4500000" cy="527076"/>
          </a:xfrm>
          <a:solidFill>
            <a:schemeClr val="tx1"/>
          </a:solidFill>
        </p:spPr>
        <p:txBody>
          <a:bodyPr lIns="180000" tIns="36000" anchor="ctr"/>
          <a:lstStyle>
            <a:lvl1pPr marL="0" indent="0">
              <a:buNone/>
              <a:defRPr sz="2400" b="1" spc="-15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2023668"/>
            <a:ext cx="4500000" cy="416833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5129800" y="1433105"/>
            <a:ext cx="4500000" cy="525283"/>
          </a:xfrm>
          <a:solidFill>
            <a:schemeClr val="tx1"/>
          </a:solidFill>
        </p:spPr>
        <p:txBody>
          <a:bodyPr lIns="180000" tIns="36000" anchor="ctr"/>
          <a:lstStyle>
            <a:lvl1pPr marL="0" indent="0">
              <a:buNone/>
              <a:defRPr sz="2400" b="1" spc="-150">
                <a:solidFill>
                  <a:schemeClr val="bg1"/>
                </a:solidFill>
                <a:latin typeface="+mj-lt"/>
              </a:defRPr>
            </a:lvl1pPr>
          </a:lstStyle>
          <a:p>
            <a:pPr lvl="0"/>
            <a:r>
              <a:rPr lang="en-US" noProof="0"/>
              <a:t>Edit Master text styles</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5129800" y="2020359"/>
            <a:ext cx="4500000" cy="4170891"/>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endParaRPr lang="en-US" noProof="0" dirty="0"/>
          </a:p>
        </p:txBody>
      </p:sp>
      <p:sp>
        <p:nvSpPr>
          <p:cNvPr id="6" name="Slide Number Placehold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50995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299200" y="432000"/>
            <a:ext cx="5472113" cy="5759250"/>
          </a:xfrm>
          <a:solidFill>
            <a:schemeClr val="tx1">
              <a:lumMod val="75000"/>
              <a:lumOff val="25000"/>
            </a:schemeClr>
          </a:solidFill>
        </p:spPr>
        <p:txBody>
          <a:bodyPr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75314" y="5096632"/>
            <a:ext cx="2028686" cy="1094618"/>
          </a:xfrm>
        </p:spPr>
        <p:txBody>
          <a:bodyPr anchor="b"/>
          <a:lstStyle>
            <a:lvl1pPr marL="0" indent="0" algn="r">
              <a:buNone/>
              <a:defRPr i="1">
                <a:solidFill>
                  <a:schemeClr val="tx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Enter your caption</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endParaRPr lang="en-US" noProof="0" dirty="0"/>
          </a:p>
        </p:txBody>
      </p:sp>
      <p:sp>
        <p:nvSpPr>
          <p:cNvPr id="2" name="Slide Number Placehold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
        <p:nvSpPr>
          <p:cNvPr id="5" name="Title 4">
            <a:extLst>
              <a:ext uri="{FF2B5EF4-FFF2-40B4-BE49-F238E27FC236}">
                <a16:creationId xmlns:a16="http://schemas.microsoft.com/office/drawing/2014/main" id="{16EFF903-F1F3-440A-B12C-9FD51606B03D}"/>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98778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hank You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174360" y="2112793"/>
            <a:ext cx="6798250" cy="1674470"/>
          </a:xfrm>
        </p:spPr>
        <p:txBody>
          <a:bodyPr anchor="ctr"/>
          <a:lstStyle>
            <a:lvl1pPr algn="ctr">
              <a:lnSpc>
                <a:spcPct val="100000"/>
              </a:lnSpc>
              <a:defRPr sz="6000" b="1" cap="all" spc="-300" baseline="0">
                <a:solidFill>
                  <a:schemeClr val="tx1"/>
                </a:solidFill>
                <a:latin typeface="+mj-lt"/>
              </a:defRPr>
            </a:lvl1pPr>
          </a:lstStyle>
          <a:p>
            <a:r>
              <a:rPr lang="en-US" noProof="0"/>
              <a:t>Thank you</a:t>
            </a:r>
          </a:p>
        </p:txBody>
      </p:sp>
      <p:sp>
        <p:nvSpPr>
          <p:cNvPr id="7" name="Rectangle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Text Placeholder 5">
            <a:extLst>
              <a:ext uri="{FF2B5EF4-FFF2-40B4-BE49-F238E27FC236}">
                <a16:creationId xmlns:a16="http://schemas.microsoft.com/office/drawing/2014/main" id="{CA3EFDD3-A9D2-4EB6-BB2A-F6999D9F7EA6}"/>
              </a:ext>
            </a:extLst>
          </p:cNvPr>
          <p:cNvSpPr>
            <a:spLocks noGrp="1"/>
          </p:cNvSpPr>
          <p:nvPr>
            <p:ph type="body" sz="quarter" idx="15" hasCustomPrompt="1"/>
          </p:nvPr>
        </p:nvSpPr>
        <p:spPr>
          <a:xfrm>
            <a:off x="2174361" y="4035727"/>
            <a:ext cx="3329850" cy="382887"/>
          </a:xfrm>
        </p:spPr>
        <p:txBody>
          <a:bodyPr/>
          <a:lstStyle>
            <a:lvl1pPr marL="0" indent="0" algn="r">
              <a:buNone/>
              <a:defRPr sz="2400"/>
            </a:lvl1pPr>
            <a:lvl2pPr marL="266700" indent="0">
              <a:buNone/>
              <a:defRPr/>
            </a:lvl2pPr>
            <a:lvl3pPr marL="542925" indent="0">
              <a:buNone/>
              <a:defRPr/>
            </a:lvl3pPr>
            <a:lvl4pPr marL="809625" indent="0">
              <a:buNone/>
              <a:defRPr/>
            </a:lvl4pPr>
            <a:lvl5pPr marL="1076325" indent="0">
              <a:buNone/>
              <a:defRPr/>
            </a:lvl5pPr>
          </a:lstStyle>
          <a:p>
            <a:pPr lvl="0"/>
            <a:r>
              <a:rPr lang="en-US" noProof="0"/>
              <a:t>Full Name</a:t>
            </a:r>
          </a:p>
        </p:txBody>
      </p:sp>
      <p:sp>
        <p:nvSpPr>
          <p:cNvPr id="12" name="Text Placeholder 6">
            <a:extLst>
              <a:ext uri="{FF2B5EF4-FFF2-40B4-BE49-F238E27FC236}">
                <a16:creationId xmlns:a16="http://schemas.microsoft.com/office/drawing/2014/main" id="{261ED1F7-B623-43D9-9BDA-8808C5CFAFFB}"/>
              </a:ext>
            </a:extLst>
          </p:cNvPr>
          <p:cNvSpPr>
            <a:spLocks noGrp="1"/>
          </p:cNvSpPr>
          <p:nvPr>
            <p:ph type="body" sz="quarter" idx="16" hasCustomPrompt="1"/>
          </p:nvPr>
        </p:nvSpPr>
        <p:spPr>
          <a:xfrm>
            <a:off x="6062268" y="4150118"/>
            <a:ext cx="2910342" cy="238016"/>
          </a:xfrm>
        </p:spPr>
        <p:txBody>
          <a:bodyPr/>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a:r>
              <a:rPr lang="en-US" noProof="0"/>
              <a:t>Phone Number</a:t>
            </a:r>
          </a:p>
        </p:txBody>
      </p:sp>
      <p:sp>
        <p:nvSpPr>
          <p:cNvPr id="13" name="Text Placeholder 7">
            <a:extLst>
              <a:ext uri="{FF2B5EF4-FFF2-40B4-BE49-F238E27FC236}">
                <a16:creationId xmlns:a16="http://schemas.microsoft.com/office/drawing/2014/main" id="{E27366FC-4115-4122-9CE2-5FA9D424AD51}"/>
              </a:ext>
            </a:extLst>
          </p:cNvPr>
          <p:cNvSpPr>
            <a:spLocks noGrp="1"/>
          </p:cNvSpPr>
          <p:nvPr>
            <p:ph type="body" sz="quarter" idx="17" hasCustomPrompt="1"/>
          </p:nvPr>
        </p:nvSpPr>
        <p:spPr>
          <a:xfrm>
            <a:off x="6062268" y="4540691"/>
            <a:ext cx="2910342" cy="238016"/>
          </a:xfrm>
        </p:spPr>
        <p:txBody>
          <a:bodyPr/>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a:r>
              <a:rPr lang="en-US" noProof="0"/>
              <a:t>Email or Social Media Handle</a:t>
            </a:r>
          </a:p>
        </p:txBody>
      </p:sp>
      <p:sp>
        <p:nvSpPr>
          <p:cNvPr id="14" name="Text Placeholder 8">
            <a:extLst>
              <a:ext uri="{FF2B5EF4-FFF2-40B4-BE49-F238E27FC236}">
                <a16:creationId xmlns:a16="http://schemas.microsoft.com/office/drawing/2014/main" id="{DEB36829-2F8B-4E22-AB6D-4111D18AF847}"/>
              </a:ext>
            </a:extLst>
          </p:cNvPr>
          <p:cNvSpPr>
            <a:spLocks noGrp="1"/>
          </p:cNvSpPr>
          <p:nvPr>
            <p:ph type="body" sz="quarter" idx="18" hasCustomPrompt="1"/>
          </p:nvPr>
        </p:nvSpPr>
        <p:spPr>
          <a:xfrm>
            <a:off x="6062268" y="4931263"/>
            <a:ext cx="2910342" cy="238016"/>
          </a:xfrm>
        </p:spPr>
        <p:txBody>
          <a:bodyPr/>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a:r>
              <a:rPr lang="en-US" noProof="0"/>
              <a:t>Company Website</a:t>
            </a:r>
          </a:p>
        </p:txBody>
      </p:sp>
    </p:spTree>
    <p:extLst>
      <p:ext uri="{BB962C8B-B14F-4D97-AF65-F5344CB8AC3E}">
        <p14:creationId xmlns:p14="http://schemas.microsoft.com/office/powerpoint/2010/main" val="3189010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solidFill>
              </a:defRPr>
            </a:lvl1pPr>
          </a:lstStyle>
          <a:p>
            <a:r>
              <a:rPr lang="en-US" noProof="0"/>
              <a:t>Click to edit page title</a:t>
            </a:r>
          </a:p>
        </p:txBody>
      </p:sp>
      <p:sp>
        <p:nvSpPr>
          <p:cNvPr id="7"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1" y="1008000"/>
            <a:ext cx="9198116" cy="360000"/>
          </a:xfrm>
        </p:spPr>
        <p:txBody>
          <a:bodyPr/>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endParaRPr lang="en-US" noProof="0" dirty="0"/>
          </a:p>
        </p:txBody>
      </p:sp>
      <p:sp>
        <p:nvSpPr>
          <p:cNvPr id="5" name="Slide Number Placeholder 4">
            <a:extLst>
              <a:ext uri="{FF2B5EF4-FFF2-40B4-BE49-F238E27FC236}">
                <a16:creationId xmlns:a16="http://schemas.microsoft.com/office/drawing/2014/main" id="{3442953D-28FC-41B5-A1BB-BB3BA7CA40BE}"/>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73450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2C8D0EF-1DB6-4ADC-8F31-5AE53BF5EAF4}"/>
              </a:ext>
            </a:extLst>
          </p:cNvPr>
          <p:cNvSpPr/>
          <p:nvPr userDrawn="1"/>
        </p:nvSpPr>
        <p:spPr>
          <a:xfrm>
            <a:off x="69274" y="66963"/>
            <a:ext cx="9911201" cy="67273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62F208ED-79A0-4B2C-A5EE-9D27466BCA3F}"/>
              </a:ext>
            </a:extLst>
          </p:cNvPr>
          <p:cNvSpPr/>
          <p:nvPr userDrawn="1"/>
        </p:nvSpPr>
        <p:spPr>
          <a:xfrm>
            <a:off x="11407775" y="6356350"/>
            <a:ext cx="784225" cy="3651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9198116" cy="432000"/>
          </a:xfrm>
          <a:prstGeom prst="rect">
            <a:avLst/>
          </a:prstGeom>
        </p:spPr>
        <p:txBody>
          <a:bodyPr vert="horz" lIns="0" tIns="0" rIns="0" bIns="0" rtlCol="0" anchor="ctr">
            <a:noAutofit/>
          </a:bodyPr>
          <a:lstStyle/>
          <a:p>
            <a:r>
              <a:rPr lang="en-US" noProof="0"/>
              <a:t>Click to edit page title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9198116" cy="467925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356350"/>
            <a:ext cx="4114800" cy="365125"/>
          </a:xfrm>
          <a:prstGeom prst="rect">
            <a:avLst/>
          </a:prstGeom>
        </p:spPr>
        <p:txBody>
          <a:bodyPr vert="horz" lIns="0" tIns="0" rIns="0" bIns="0" rtlCol="0" anchor="ctr"/>
          <a:lstStyle>
            <a:lvl1pPr algn="l">
              <a:defRPr sz="1200" i="1">
                <a:solidFill>
                  <a:schemeClr val="tx1">
                    <a:lumMod val="75000"/>
                    <a:lumOff val="25000"/>
                  </a:schemeClr>
                </a:solidFill>
                <a:latin typeface="Times New Roman" panose="02020603050405020304" pitchFamily="18" charset="0"/>
                <a:cs typeface="Times New Roman" panose="02020603050405020304" pitchFamily="18" charset="0"/>
              </a:defRPr>
            </a:lvl1pPr>
          </a:lstStyle>
          <a:p>
            <a:endParaRPr lang="en-US" noProof="0" dirty="0"/>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447502" y="6401750"/>
            <a:ext cx="278418" cy="274324"/>
          </a:xfrm>
          <a:prstGeom prst="rect">
            <a:avLst/>
          </a:prstGeom>
        </p:spPr>
        <p:txBody>
          <a:bodyPr vert="horz" lIns="0" tIns="0" rIns="0" bIns="0" rtlCol="0" anchor="ctr"/>
          <a:lstStyle>
            <a:lvl1pPr algn="ctr">
              <a:defRPr sz="1200" i="1">
                <a:solidFill>
                  <a:schemeClr val="bg1"/>
                </a:solidFill>
              </a:defRPr>
            </a:lvl1pPr>
          </a:lstStyle>
          <a:p>
            <a:fld id="{19B51A1E-902D-48AF-9020-955120F399B6}" type="slidenum">
              <a:rPr lang="en-US" noProof="0" smtClean="0"/>
              <a:pPr/>
              <a:t>‹#›</a:t>
            </a:fld>
            <a:endParaRPr lang="en-US" noProof="0" dirty="0"/>
          </a:p>
        </p:txBody>
      </p:sp>
      <p:sp>
        <p:nvSpPr>
          <p:cNvPr id="4" name="TextBox 3">
            <a:extLst>
              <a:ext uri="{FF2B5EF4-FFF2-40B4-BE49-F238E27FC236}">
                <a16:creationId xmlns:a16="http://schemas.microsoft.com/office/drawing/2014/main" id="{34FDC6F9-37F9-4E25-AECA-D307B8421C73}"/>
              </a:ext>
            </a:extLst>
          </p:cNvPr>
          <p:cNvSpPr txBox="1"/>
          <p:nvPr userDrawn="1"/>
        </p:nvSpPr>
        <p:spPr>
          <a:xfrm>
            <a:off x="9630116" y="6346108"/>
            <a:ext cx="1662546" cy="404658"/>
          </a:xfrm>
          <a:prstGeom prst="rect">
            <a:avLst/>
          </a:prstGeom>
          <a:noFill/>
        </p:spPr>
        <p:txBody>
          <a:bodyPr wrap="square" lIns="0" tIns="36000" rIns="0" bIns="0" rtlCol="0">
            <a:spAutoFit/>
          </a:bodyPr>
          <a:lstStyle/>
          <a:p>
            <a:pPr algn="r">
              <a:lnSpc>
                <a:spcPts val="1400"/>
              </a:lnSpc>
            </a:pPr>
            <a:r>
              <a:rPr lang="en-US" sz="1600" b="1" spc="-100" baseline="0" noProof="0" dirty="0">
                <a:solidFill>
                  <a:schemeClr val="tx1">
                    <a:lumMod val="50000"/>
                    <a:lumOff val="50000"/>
                  </a:schemeClr>
                </a:solidFill>
                <a:latin typeface="Corbel" panose="020B0503020204020204" pitchFamily="34" charset="0"/>
              </a:rPr>
              <a:t>WOODGROVE</a:t>
            </a:r>
            <a:r>
              <a:rPr lang="en-US" sz="1600" b="1" spc="-100" baseline="0" noProof="0" dirty="0">
                <a:solidFill>
                  <a:schemeClr val="accent1"/>
                </a:solidFill>
                <a:latin typeface="Corbel" panose="020B0503020204020204" pitchFamily="34" charset="0"/>
              </a:rPr>
              <a:t> </a:t>
            </a:r>
            <a:r>
              <a:rPr lang="en-US" sz="1600" b="1" spc="-100" baseline="0" noProof="0" dirty="0">
                <a:solidFill>
                  <a:schemeClr val="tx1"/>
                </a:solidFill>
                <a:latin typeface="Corbel" panose="020B0503020204020204" pitchFamily="34" charset="0"/>
              </a:rPr>
              <a:t>BANK</a:t>
            </a:r>
          </a:p>
        </p:txBody>
      </p:sp>
      <p:sp>
        <p:nvSpPr>
          <p:cNvPr id="8" name="Rectangle 7">
            <a:extLst>
              <a:ext uri="{FF2B5EF4-FFF2-40B4-BE49-F238E27FC236}">
                <a16:creationId xmlns:a16="http://schemas.microsoft.com/office/drawing/2014/main" id="{6B322F68-670D-45A0-A54F-7E70BCEAED3F}"/>
              </a:ext>
            </a:extLst>
          </p:cNvPr>
          <p:cNvSpPr/>
          <p:nvPr userDrawn="1"/>
        </p:nvSpPr>
        <p:spPr>
          <a:xfrm>
            <a:off x="0" y="6794309"/>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E69B5F15-353A-4344-8D61-F4E25AA9FB6C}"/>
              </a:ext>
            </a:extLst>
          </p:cNvPr>
          <p:cNvSpPr/>
          <p:nvPr userDrawn="1"/>
        </p:nvSpPr>
        <p:spPr>
          <a:xfrm>
            <a:off x="0" y="0"/>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2FA0C0AA-FCE8-4A7F-928A-54C96BBA9053}"/>
              </a:ext>
            </a:extLst>
          </p:cNvPr>
          <p:cNvSpPr/>
          <p:nvPr userDrawn="1"/>
        </p:nvSpPr>
        <p:spPr>
          <a:xfrm rot="5400000">
            <a:off x="-3378441" y="3410285"/>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8" r:id="rId4"/>
    <p:sldLayoutId id="2147483665" r:id="rId5"/>
    <p:sldLayoutId id="2147483659" r:id="rId6"/>
    <p:sldLayoutId id="2147483660" r:id="rId7"/>
    <p:sldLayoutId id="2147483664" r:id="rId8"/>
    <p:sldLayoutId id="2147483650" r:id="rId9"/>
    <p:sldLayoutId id="2147483656" r:id="rId10"/>
    <p:sldLayoutId id="2147483657" r:id="rId11"/>
    <p:sldLayoutId id="2147483654" r:id="rId12"/>
    <p:sldLayoutId id="2147483666" r:id="rId13"/>
    <p:sldLayoutId id="2147483667" r:id="rId14"/>
    <p:sldLayoutId id="2147483668" r:id="rId15"/>
    <p:sldLayoutId id="2147483669" r:id="rId16"/>
    <p:sldLayoutId id="2147483670" r:id="rId17"/>
    <p:sldLayoutId id="2147483671" r:id="rId18"/>
    <p:sldLayoutId id="2147483672" r:id="rId19"/>
    <p:sldLayoutId id="2147483655" r:id="rId20"/>
  </p:sldLayoutIdLst>
  <p:hf hdr="0" ftr="0" dt="0"/>
  <p:txStyles>
    <p:titleStyle>
      <a:lvl1pPr algn="l" defTabSz="914400" rtl="0" eaLnBrk="1" latinLnBrk="0" hangingPunct="1">
        <a:lnSpc>
          <a:spcPct val="90000"/>
        </a:lnSpc>
        <a:spcBef>
          <a:spcPct val="0"/>
        </a:spcBef>
        <a:buNone/>
        <a:defRPr sz="3200" b="1" kern="1200" cap="all" spc="-150" baseline="0">
          <a:solidFill>
            <a:schemeClr val="tx1"/>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8.jpe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comments" Target="../comments/comment1.xml"/><Relationship Id="rId5" Type="http://schemas.openxmlformats.org/officeDocument/2006/relationships/image" Target="../media/image7.pn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image" Target="../media/image15.gif"/></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7.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0EB398-6432-4BE6-BED8-6ECE67BE2537}"/>
              </a:ext>
            </a:extLst>
          </p:cNvPr>
          <p:cNvSpPr/>
          <p:nvPr/>
        </p:nvSpPr>
        <p:spPr>
          <a:xfrm>
            <a:off x="9881118" y="0"/>
            <a:ext cx="231088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2F2BFDF-E9F2-4569-A9F2-E1FFCB7FB82D}"/>
              </a:ext>
            </a:extLst>
          </p:cNvPr>
          <p:cNvSpPr txBox="1"/>
          <p:nvPr/>
        </p:nvSpPr>
        <p:spPr>
          <a:xfrm>
            <a:off x="7582330" y="4346296"/>
            <a:ext cx="2292131" cy="241023"/>
          </a:xfrm>
          <a:prstGeom prst="rect">
            <a:avLst/>
          </a:prstGeom>
          <a:noFill/>
        </p:spPr>
        <p:txBody>
          <a:bodyPr wrap="square" lIns="0" tIns="36000" rIns="0" bIns="0" rtlCol="0">
            <a:spAutoFit/>
          </a:bodyPr>
          <a:lstStyle/>
          <a:p>
            <a:pPr>
              <a:lnSpc>
                <a:spcPts val="1400"/>
              </a:lnSpc>
            </a:pPr>
            <a:r>
              <a:rPr lang="en-US" sz="2400" b="1" spc="-100" baseline="0" dirty="0">
                <a:solidFill>
                  <a:schemeClr val="bg1"/>
                </a:solidFill>
                <a:latin typeface="+mj-lt"/>
              </a:rPr>
              <a:t>Harrison Bradley</a:t>
            </a:r>
            <a:endParaRPr lang="en-US" sz="2000" b="1" spc="-100" baseline="0" dirty="0">
              <a:solidFill>
                <a:schemeClr val="tx1"/>
              </a:solidFill>
              <a:latin typeface="+mj-lt"/>
            </a:endParaRPr>
          </a:p>
        </p:txBody>
      </p:sp>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p:txBody>
          <a:bodyPr anchor="ctr"/>
          <a:lstStyle/>
          <a:p>
            <a:r>
              <a:rPr lang="en-US" sz="4000" i="0" dirty="0">
                <a:solidFill>
                  <a:schemeClr val="bg1"/>
                </a:solidFill>
                <a:effectLst/>
                <a:latin typeface="Arial" panose="020B0604020202020204" pitchFamily="34" charset="0"/>
              </a:rPr>
              <a:t>HCN mapping of the Taurus Molecular Cloud</a:t>
            </a:r>
            <a:endParaRPr lang="en-US" sz="4000" dirty="0">
              <a:solidFill>
                <a:schemeClr val="bg1"/>
              </a:solidFill>
            </a:endParaRPr>
          </a:p>
        </p:txBody>
      </p:sp>
      <p:sp>
        <p:nvSpPr>
          <p:cNvPr id="4" name="Subtitle 3">
            <a:extLst>
              <a:ext uri="{FF2B5EF4-FFF2-40B4-BE49-F238E27FC236}">
                <a16:creationId xmlns:a16="http://schemas.microsoft.com/office/drawing/2014/main" id="{4772945D-CA91-4CFE-8EB7-941C7618C994}"/>
              </a:ext>
            </a:extLst>
          </p:cNvPr>
          <p:cNvSpPr>
            <a:spLocks noGrp="1"/>
          </p:cNvSpPr>
          <p:nvPr>
            <p:ph type="subTitle" idx="1"/>
          </p:nvPr>
        </p:nvSpPr>
        <p:spPr>
          <a:xfrm>
            <a:off x="7311904" y="4650539"/>
            <a:ext cx="3109933" cy="1192038"/>
          </a:xfrm>
          <a:solidFill>
            <a:srgbClr val="002060"/>
          </a:solidFill>
        </p:spPr>
        <p:txBody>
          <a:bodyPr/>
          <a:lstStyle/>
          <a:p>
            <a:r>
              <a:rPr lang="en-US" i="0" dirty="0">
                <a:latin typeface="Arial" panose="020B0604020202020204" pitchFamily="34" charset="0"/>
                <a:cs typeface="Arial" panose="020B0604020202020204" pitchFamily="34" charset="0"/>
              </a:rPr>
              <a:t>With Dr. Yancy Shirley and Samantha Andrews</a:t>
            </a:r>
          </a:p>
        </p:txBody>
      </p:sp>
      <p:pic>
        <p:nvPicPr>
          <p:cNvPr id="1028" name="Picture 4">
            <a:extLst>
              <a:ext uri="{FF2B5EF4-FFF2-40B4-BE49-F238E27FC236}">
                <a16:creationId xmlns:a16="http://schemas.microsoft.com/office/drawing/2014/main" id="{0C6F8235-5257-4933-8456-ACEBC918FE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8494" y="5030814"/>
            <a:ext cx="1216125" cy="16235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83A07E47-93A9-4656-9B4F-6C29551FCD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1837" y="2781494"/>
            <a:ext cx="1229441" cy="129501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Logo&#10;&#10;Description automatically generated">
            <a:extLst>
              <a:ext uri="{FF2B5EF4-FFF2-40B4-BE49-F238E27FC236}">
                <a16:creationId xmlns:a16="http://schemas.microsoft.com/office/drawing/2014/main" id="{B8E40C6C-0F2C-4C31-B02F-31628329C017}"/>
              </a:ext>
            </a:extLst>
          </p:cNvPr>
          <p:cNvPicPr>
            <a:picLocks noChangeAspect="1"/>
          </p:cNvPicPr>
          <p:nvPr/>
        </p:nvPicPr>
        <p:blipFill>
          <a:blip r:embed="rId6"/>
          <a:stretch>
            <a:fillRect/>
          </a:stretch>
        </p:blipFill>
        <p:spPr>
          <a:xfrm>
            <a:off x="10344927" y="203659"/>
            <a:ext cx="1383260" cy="1295011"/>
          </a:xfrm>
          <a:prstGeom prst="rect">
            <a:avLst/>
          </a:prstGeom>
        </p:spPr>
      </p:pic>
      <p:sp>
        <p:nvSpPr>
          <p:cNvPr id="2" name="TextBox 1">
            <a:extLst>
              <a:ext uri="{FF2B5EF4-FFF2-40B4-BE49-F238E27FC236}">
                <a16:creationId xmlns:a16="http://schemas.microsoft.com/office/drawing/2014/main" id="{FC195ABC-1E26-4B2D-ACFE-C1230C32ED21}"/>
              </a:ext>
            </a:extLst>
          </p:cNvPr>
          <p:cNvSpPr txBox="1"/>
          <p:nvPr/>
        </p:nvSpPr>
        <p:spPr>
          <a:xfrm>
            <a:off x="139148" y="6515841"/>
            <a:ext cx="1620078" cy="276999"/>
          </a:xfrm>
          <a:prstGeom prst="rect">
            <a:avLst/>
          </a:prstGeom>
          <a:noFill/>
        </p:spPr>
        <p:txBody>
          <a:bodyPr wrap="square" rtlCol="0">
            <a:spAutoFit/>
          </a:bodyPr>
          <a:lstStyle/>
          <a:p>
            <a:r>
              <a:rPr lang="en-US" sz="1200" dirty="0">
                <a:solidFill>
                  <a:schemeClr val="bg1"/>
                </a:solidFill>
                <a:latin typeface="+mj-lt"/>
              </a:rPr>
              <a:t>Credit: Adam Block</a:t>
            </a:r>
          </a:p>
        </p:txBody>
      </p:sp>
    </p:spTree>
    <p:extLst>
      <p:ext uri="{BB962C8B-B14F-4D97-AF65-F5344CB8AC3E}">
        <p14:creationId xmlns:p14="http://schemas.microsoft.com/office/powerpoint/2010/main" val="3899961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5" name="Arrow: Pentagon 4">
            <a:extLst>
              <a:ext uri="{FF2B5EF4-FFF2-40B4-BE49-F238E27FC236}">
                <a16:creationId xmlns:a16="http://schemas.microsoft.com/office/drawing/2014/main" id="{88FC9632-F61E-48F7-B75D-91D9B7D1DF68}"/>
              </a:ext>
            </a:extLst>
          </p:cNvPr>
          <p:cNvSpPr/>
          <p:nvPr/>
        </p:nvSpPr>
        <p:spPr>
          <a:xfrm>
            <a:off x="933062" y="248178"/>
            <a:ext cx="8210938" cy="811764"/>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A5083B-CC27-4F1C-AD03-E3DBEC1C9E78}"/>
              </a:ext>
            </a:extLst>
          </p:cNvPr>
          <p:cNvSpPr>
            <a:spLocks noGrp="1"/>
          </p:cNvSpPr>
          <p:nvPr>
            <p:ph type="title"/>
          </p:nvPr>
        </p:nvSpPr>
        <p:spPr>
          <a:xfrm>
            <a:off x="1812931" y="450660"/>
            <a:ext cx="9131100" cy="432000"/>
          </a:xfrm>
        </p:spPr>
        <p:txBody>
          <a:bodyPr/>
          <a:lstStyle/>
          <a:p>
            <a:r>
              <a:rPr lang="en-US" dirty="0">
                <a:solidFill>
                  <a:schemeClr val="bg1"/>
                </a:solidFill>
              </a:rPr>
              <a:t>Observations</a:t>
            </a:r>
          </a:p>
        </p:txBody>
      </p:sp>
      <p:sp>
        <p:nvSpPr>
          <p:cNvPr id="6" name="Slide Number Placeholder 5">
            <a:extLst>
              <a:ext uri="{FF2B5EF4-FFF2-40B4-BE49-F238E27FC236}">
                <a16:creationId xmlns:a16="http://schemas.microsoft.com/office/drawing/2014/main" id="{46D051DA-5DAD-43A7-A238-51C63BA59FEC}"/>
              </a:ext>
            </a:extLst>
          </p:cNvPr>
          <p:cNvSpPr>
            <a:spLocks noGrp="1"/>
          </p:cNvSpPr>
          <p:nvPr>
            <p:ph type="sldNum" sz="quarter" idx="34"/>
          </p:nvPr>
        </p:nvSpPr>
        <p:spPr/>
        <p:txBody>
          <a:bodyPr/>
          <a:lstStyle/>
          <a:p>
            <a:fld id="{19B51A1E-902D-48AF-9020-955120F399B6}" type="slidenum">
              <a:rPr lang="en-US" smtClean="0"/>
              <a:pPr/>
              <a:t>10</a:t>
            </a:fld>
            <a:endParaRPr lang="en-US" dirty="0"/>
          </a:p>
        </p:txBody>
      </p:sp>
      <p:sp>
        <p:nvSpPr>
          <p:cNvPr id="3" name="Oval 2">
            <a:extLst>
              <a:ext uri="{FF2B5EF4-FFF2-40B4-BE49-F238E27FC236}">
                <a16:creationId xmlns:a16="http://schemas.microsoft.com/office/drawing/2014/main" id="{290A87B2-BAA5-483F-B677-07ACC502EE8B}"/>
              </a:ext>
            </a:extLst>
          </p:cNvPr>
          <p:cNvSpPr/>
          <p:nvPr/>
        </p:nvSpPr>
        <p:spPr>
          <a:xfrm>
            <a:off x="298581" y="248178"/>
            <a:ext cx="1268963" cy="1268963"/>
          </a:xfrm>
          <a:prstGeom prst="ellipse">
            <a:avLst/>
          </a:prstGeom>
          <a:blipFill>
            <a:blip r:embed="rId3"/>
            <a:stretch>
              <a:fillRect l="-18456" r="-18456"/>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utoShape 2">
            <a:extLst>
              <a:ext uri="{FF2B5EF4-FFF2-40B4-BE49-F238E27FC236}">
                <a16:creationId xmlns:a16="http://schemas.microsoft.com/office/drawing/2014/main" id="{BD588A65-66C9-46D6-97E8-3A671F37CC3F}"/>
              </a:ext>
            </a:extLst>
          </p:cNvPr>
          <p:cNvSpPr>
            <a:spLocks noChangeAspect="1" noChangeArrowheads="1"/>
          </p:cNvSpPr>
          <p:nvPr/>
        </p:nvSpPr>
        <p:spPr bwMode="auto">
          <a:xfrm>
            <a:off x="5943600" y="3276600"/>
            <a:ext cx="3293706" cy="329370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73F3C744-2851-47A3-8122-003E6FC4D39B}"/>
              </a:ext>
            </a:extLst>
          </p:cNvPr>
          <p:cNvPicPr>
            <a:picLocks noChangeAspect="1"/>
          </p:cNvPicPr>
          <p:nvPr/>
        </p:nvPicPr>
        <p:blipFill>
          <a:blip r:embed="rId4"/>
          <a:stretch>
            <a:fillRect/>
          </a:stretch>
        </p:blipFill>
        <p:spPr>
          <a:xfrm>
            <a:off x="441769" y="1570316"/>
            <a:ext cx="5285993" cy="2671842"/>
          </a:xfrm>
          <a:prstGeom prst="rect">
            <a:avLst/>
          </a:prstGeom>
          <a:solidFill>
            <a:srgbClr val="C00000"/>
          </a:solidFill>
        </p:spPr>
      </p:pic>
      <p:sp>
        <p:nvSpPr>
          <p:cNvPr id="10" name="Rectangle 9">
            <a:extLst>
              <a:ext uri="{FF2B5EF4-FFF2-40B4-BE49-F238E27FC236}">
                <a16:creationId xmlns:a16="http://schemas.microsoft.com/office/drawing/2014/main" id="{16C79747-105D-41AB-9EF5-273FDD8269C6}"/>
              </a:ext>
            </a:extLst>
          </p:cNvPr>
          <p:cNvSpPr/>
          <p:nvPr/>
        </p:nvSpPr>
        <p:spPr>
          <a:xfrm>
            <a:off x="10086392" y="6332694"/>
            <a:ext cx="1268963" cy="43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DD90A0FD-1802-439A-9C8A-6EDD18020578}"/>
              </a:ext>
            </a:extLst>
          </p:cNvPr>
          <p:cNvGrpSpPr/>
          <p:nvPr/>
        </p:nvGrpSpPr>
        <p:grpSpPr>
          <a:xfrm>
            <a:off x="1446245" y="3593994"/>
            <a:ext cx="4626588" cy="2774502"/>
            <a:chOff x="322816" y="3801663"/>
            <a:chExt cx="4090536" cy="2243579"/>
          </a:xfrm>
        </p:grpSpPr>
        <p:pic>
          <p:nvPicPr>
            <p:cNvPr id="17" name="Picture 16" descr="Table&#10;&#10;Description automatically generated">
              <a:extLst>
                <a:ext uri="{FF2B5EF4-FFF2-40B4-BE49-F238E27FC236}">
                  <a16:creationId xmlns:a16="http://schemas.microsoft.com/office/drawing/2014/main" id="{51A3ACF5-FB0E-429C-B047-70C559125B5F}"/>
                </a:ext>
              </a:extLst>
            </p:cNvPr>
            <p:cNvPicPr>
              <a:picLocks noChangeAspect="1"/>
            </p:cNvPicPr>
            <p:nvPr/>
          </p:nvPicPr>
          <p:blipFill>
            <a:blip r:embed="rId5"/>
            <a:stretch>
              <a:fillRect/>
            </a:stretch>
          </p:blipFill>
          <p:spPr>
            <a:xfrm>
              <a:off x="322816" y="3801663"/>
              <a:ext cx="4090536" cy="2243579"/>
            </a:xfrm>
            <a:prstGeom prst="rect">
              <a:avLst/>
            </a:prstGeom>
            <a:ln w="28575">
              <a:solidFill>
                <a:srgbClr val="005600"/>
              </a:solidFill>
            </a:ln>
          </p:spPr>
        </p:pic>
        <p:sp>
          <p:nvSpPr>
            <p:cNvPr id="18" name="Rectangle 17">
              <a:extLst>
                <a:ext uri="{FF2B5EF4-FFF2-40B4-BE49-F238E27FC236}">
                  <a16:creationId xmlns:a16="http://schemas.microsoft.com/office/drawing/2014/main" id="{5C556F59-C864-4BA5-BCE6-77FB501C0EA7}"/>
                </a:ext>
              </a:extLst>
            </p:cNvPr>
            <p:cNvSpPr/>
            <p:nvPr/>
          </p:nvSpPr>
          <p:spPr>
            <a:xfrm flipV="1">
              <a:off x="2696867" y="4730625"/>
              <a:ext cx="120978" cy="68358"/>
            </a:xfrm>
            <a:prstGeom prst="rect">
              <a:avLst/>
            </a:prstGeom>
            <a:noFill/>
            <a:ln w="28575">
              <a:solidFill>
                <a:srgbClr val="005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1" name="Straight Connector 20">
            <a:extLst>
              <a:ext uri="{FF2B5EF4-FFF2-40B4-BE49-F238E27FC236}">
                <a16:creationId xmlns:a16="http://schemas.microsoft.com/office/drawing/2014/main" id="{4DEE71C1-76C4-4E73-85CD-A8683E9D8B34}"/>
              </a:ext>
            </a:extLst>
          </p:cNvPr>
          <p:cNvCxnSpPr>
            <a:cxnSpLocks/>
          </p:cNvCxnSpPr>
          <p:nvPr/>
        </p:nvCxnSpPr>
        <p:spPr>
          <a:xfrm>
            <a:off x="1446245" y="2836506"/>
            <a:ext cx="4649755" cy="757488"/>
          </a:xfrm>
          <a:prstGeom prst="line">
            <a:avLst/>
          </a:prstGeom>
          <a:ln w="19050">
            <a:solidFill>
              <a:srgbClr val="0056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A0346A9-8F28-467D-9A30-914120B1971C}"/>
              </a:ext>
            </a:extLst>
          </p:cNvPr>
          <p:cNvCxnSpPr>
            <a:cxnSpLocks/>
          </p:cNvCxnSpPr>
          <p:nvPr/>
        </p:nvCxnSpPr>
        <p:spPr>
          <a:xfrm>
            <a:off x="990145" y="3287256"/>
            <a:ext cx="432933" cy="3081240"/>
          </a:xfrm>
          <a:prstGeom prst="line">
            <a:avLst/>
          </a:prstGeom>
          <a:ln w="19050">
            <a:solidFill>
              <a:srgbClr val="0056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58FE99C-7B46-40F2-A407-6D468965F9A1}"/>
              </a:ext>
            </a:extLst>
          </p:cNvPr>
          <p:cNvCxnSpPr>
            <a:cxnSpLocks/>
          </p:cNvCxnSpPr>
          <p:nvPr/>
        </p:nvCxnSpPr>
        <p:spPr>
          <a:xfrm flipV="1">
            <a:off x="4114076" y="3652656"/>
            <a:ext cx="2773044" cy="1090132"/>
          </a:xfrm>
          <a:prstGeom prst="line">
            <a:avLst/>
          </a:prstGeom>
          <a:ln w="19050">
            <a:solidFill>
              <a:srgbClr val="0056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1B254F8-9B0B-4C56-827C-C539FE3D6AB5}"/>
              </a:ext>
            </a:extLst>
          </p:cNvPr>
          <p:cNvCxnSpPr>
            <a:cxnSpLocks/>
          </p:cNvCxnSpPr>
          <p:nvPr/>
        </p:nvCxnSpPr>
        <p:spPr>
          <a:xfrm flipH="1" flipV="1">
            <a:off x="4122649" y="4827321"/>
            <a:ext cx="2764471" cy="1848753"/>
          </a:xfrm>
          <a:prstGeom prst="line">
            <a:avLst/>
          </a:prstGeom>
          <a:ln w="19050">
            <a:solidFill>
              <a:srgbClr val="005600"/>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125E40B9-054F-4D79-BD17-68E71C740D01}"/>
              </a:ext>
            </a:extLst>
          </p:cNvPr>
          <p:cNvSpPr>
            <a:spLocks noGrp="1"/>
          </p:cNvSpPr>
          <p:nvPr>
            <p:ph sz="half" idx="1"/>
          </p:nvPr>
        </p:nvSpPr>
        <p:spPr>
          <a:xfrm>
            <a:off x="7286456" y="1132495"/>
            <a:ext cx="3736800" cy="5518305"/>
          </a:xfrm>
        </p:spPr>
        <p:txBody>
          <a:bodyPr/>
          <a:lstStyle/>
          <a:p>
            <a:r>
              <a:rPr lang="en-US" dirty="0"/>
              <a:t>13 regions over the B18 filament of the TMC.</a:t>
            </a:r>
          </a:p>
          <a:p>
            <a:r>
              <a:rPr lang="en-US" dirty="0"/>
              <a:t>Regions mapped around ~88.6 GHz.</a:t>
            </a:r>
          </a:p>
          <a:p>
            <a:r>
              <a:rPr lang="en-US" dirty="0"/>
              <a:t>Combine with data taken by Dr. Yancy Shirley and Samantha Andrews of HC2 and B213.</a:t>
            </a:r>
          </a:p>
          <a:p>
            <a:endParaRPr lang="en-US" dirty="0"/>
          </a:p>
        </p:txBody>
      </p:sp>
      <p:pic>
        <p:nvPicPr>
          <p:cNvPr id="15" name="Picture 14" descr="Timeline&#10;&#10;Description automatically generated">
            <a:extLst>
              <a:ext uri="{FF2B5EF4-FFF2-40B4-BE49-F238E27FC236}">
                <a16:creationId xmlns:a16="http://schemas.microsoft.com/office/drawing/2014/main" id="{4085882D-5B00-441F-ACF6-FE5923D01981}"/>
              </a:ext>
            </a:extLst>
          </p:cNvPr>
          <p:cNvPicPr>
            <a:picLocks noChangeAspect="1"/>
          </p:cNvPicPr>
          <p:nvPr/>
        </p:nvPicPr>
        <p:blipFill>
          <a:blip r:embed="rId6"/>
          <a:stretch>
            <a:fillRect/>
          </a:stretch>
        </p:blipFill>
        <p:spPr>
          <a:xfrm>
            <a:off x="6887120" y="3652656"/>
            <a:ext cx="3908880" cy="2990203"/>
          </a:xfrm>
          <a:prstGeom prst="rect">
            <a:avLst/>
          </a:prstGeom>
          <a:ln w="28575">
            <a:solidFill>
              <a:srgbClr val="005600"/>
            </a:solidFill>
          </a:ln>
        </p:spPr>
      </p:pic>
      <p:pic>
        <p:nvPicPr>
          <p:cNvPr id="45" name="Picture 44" descr="A picture containing text, device&#10;&#10;Description automatically generated">
            <a:extLst>
              <a:ext uri="{FF2B5EF4-FFF2-40B4-BE49-F238E27FC236}">
                <a16:creationId xmlns:a16="http://schemas.microsoft.com/office/drawing/2014/main" id="{E0B959C9-FB73-461E-80A6-59174F2ABCB8}"/>
              </a:ext>
            </a:extLst>
          </p:cNvPr>
          <p:cNvPicPr>
            <a:picLocks noChangeAspect="1"/>
          </p:cNvPicPr>
          <p:nvPr/>
        </p:nvPicPr>
        <p:blipFill>
          <a:blip r:embed="rId7"/>
          <a:stretch>
            <a:fillRect/>
          </a:stretch>
        </p:blipFill>
        <p:spPr>
          <a:xfrm>
            <a:off x="0" y="5743646"/>
            <a:ext cx="778433" cy="1039208"/>
          </a:xfrm>
          <a:prstGeom prst="rect">
            <a:avLst/>
          </a:prstGeom>
        </p:spPr>
      </p:pic>
    </p:spTree>
    <p:extLst>
      <p:ext uri="{BB962C8B-B14F-4D97-AF65-F5344CB8AC3E}">
        <p14:creationId xmlns:p14="http://schemas.microsoft.com/office/powerpoint/2010/main" val="3111567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5" name="Arrow: Pentagon 4">
            <a:extLst>
              <a:ext uri="{FF2B5EF4-FFF2-40B4-BE49-F238E27FC236}">
                <a16:creationId xmlns:a16="http://schemas.microsoft.com/office/drawing/2014/main" id="{88FC9632-F61E-48F7-B75D-91D9B7D1DF68}"/>
              </a:ext>
            </a:extLst>
          </p:cNvPr>
          <p:cNvSpPr/>
          <p:nvPr/>
        </p:nvSpPr>
        <p:spPr>
          <a:xfrm>
            <a:off x="933062" y="248178"/>
            <a:ext cx="8210938" cy="811764"/>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A5083B-CC27-4F1C-AD03-E3DBEC1C9E78}"/>
              </a:ext>
            </a:extLst>
          </p:cNvPr>
          <p:cNvSpPr>
            <a:spLocks noGrp="1"/>
          </p:cNvSpPr>
          <p:nvPr>
            <p:ph type="title"/>
          </p:nvPr>
        </p:nvSpPr>
        <p:spPr>
          <a:xfrm>
            <a:off x="1812931" y="450660"/>
            <a:ext cx="9131100" cy="432000"/>
          </a:xfrm>
        </p:spPr>
        <p:txBody>
          <a:bodyPr/>
          <a:lstStyle/>
          <a:p>
            <a:r>
              <a:rPr lang="en-US" dirty="0">
                <a:solidFill>
                  <a:schemeClr val="bg1"/>
                </a:solidFill>
              </a:rPr>
              <a:t>Future</a:t>
            </a:r>
          </a:p>
        </p:txBody>
      </p:sp>
      <p:sp>
        <p:nvSpPr>
          <p:cNvPr id="6" name="Slide Number Placeholder 5">
            <a:extLst>
              <a:ext uri="{FF2B5EF4-FFF2-40B4-BE49-F238E27FC236}">
                <a16:creationId xmlns:a16="http://schemas.microsoft.com/office/drawing/2014/main" id="{46D051DA-5DAD-43A7-A238-51C63BA59FEC}"/>
              </a:ext>
            </a:extLst>
          </p:cNvPr>
          <p:cNvSpPr>
            <a:spLocks noGrp="1"/>
          </p:cNvSpPr>
          <p:nvPr>
            <p:ph type="sldNum" sz="quarter" idx="34"/>
          </p:nvPr>
        </p:nvSpPr>
        <p:spPr/>
        <p:txBody>
          <a:bodyPr/>
          <a:lstStyle/>
          <a:p>
            <a:fld id="{19B51A1E-902D-48AF-9020-955120F399B6}" type="slidenum">
              <a:rPr lang="en-US" smtClean="0"/>
              <a:pPr/>
              <a:t>11</a:t>
            </a:fld>
            <a:endParaRPr lang="en-US" dirty="0"/>
          </a:p>
        </p:txBody>
      </p:sp>
      <p:sp>
        <p:nvSpPr>
          <p:cNvPr id="3" name="Oval 2">
            <a:extLst>
              <a:ext uri="{FF2B5EF4-FFF2-40B4-BE49-F238E27FC236}">
                <a16:creationId xmlns:a16="http://schemas.microsoft.com/office/drawing/2014/main" id="{290A87B2-BAA5-483F-B677-07ACC502EE8B}"/>
              </a:ext>
            </a:extLst>
          </p:cNvPr>
          <p:cNvSpPr/>
          <p:nvPr/>
        </p:nvSpPr>
        <p:spPr>
          <a:xfrm>
            <a:off x="298581" y="248178"/>
            <a:ext cx="1268963" cy="1268963"/>
          </a:xfrm>
          <a:prstGeom prst="ellipse">
            <a:avLst/>
          </a:prstGeom>
          <a:blipFill>
            <a:blip r:embed="rId3"/>
            <a:stretch>
              <a:fillRect l="-18456" r="-18456"/>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utoShape 2">
            <a:extLst>
              <a:ext uri="{FF2B5EF4-FFF2-40B4-BE49-F238E27FC236}">
                <a16:creationId xmlns:a16="http://schemas.microsoft.com/office/drawing/2014/main" id="{BD588A65-66C9-46D6-97E8-3A671F37CC3F}"/>
              </a:ext>
            </a:extLst>
          </p:cNvPr>
          <p:cNvSpPr>
            <a:spLocks noChangeAspect="1" noChangeArrowheads="1"/>
          </p:cNvSpPr>
          <p:nvPr/>
        </p:nvSpPr>
        <p:spPr bwMode="auto">
          <a:xfrm>
            <a:off x="5943600" y="3276600"/>
            <a:ext cx="3293706" cy="329370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Rectangle 9">
            <a:extLst>
              <a:ext uri="{FF2B5EF4-FFF2-40B4-BE49-F238E27FC236}">
                <a16:creationId xmlns:a16="http://schemas.microsoft.com/office/drawing/2014/main" id="{16C79747-105D-41AB-9EF5-273FDD8269C6}"/>
              </a:ext>
            </a:extLst>
          </p:cNvPr>
          <p:cNvSpPr/>
          <p:nvPr/>
        </p:nvSpPr>
        <p:spPr>
          <a:xfrm>
            <a:off x="10086392" y="6332694"/>
            <a:ext cx="1268963" cy="43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125E40B9-054F-4D79-BD17-68E71C740D01}"/>
              </a:ext>
            </a:extLst>
          </p:cNvPr>
          <p:cNvSpPr>
            <a:spLocks noGrp="1"/>
          </p:cNvSpPr>
          <p:nvPr>
            <p:ph sz="half" idx="1"/>
          </p:nvPr>
        </p:nvSpPr>
        <p:spPr>
          <a:xfrm>
            <a:off x="7286456" y="1132495"/>
            <a:ext cx="3736800" cy="5518305"/>
          </a:xfrm>
        </p:spPr>
        <p:txBody>
          <a:bodyPr/>
          <a:lstStyle/>
          <a:p>
            <a:r>
              <a:rPr lang="en-US" dirty="0"/>
              <a:t>Better fit the data to account for asymmetry.</a:t>
            </a:r>
          </a:p>
          <a:p>
            <a:r>
              <a:rPr lang="en-US" dirty="0"/>
              <a:t>Map B18, B213, and HC2 regions according to velocity.</a:t>
            </a:r>
          </a:p>
          <a:p>
            <a:r>
              <a:rPr lang="en-US" dirty="0"/>
              <a:t>By mapping the velocity of the material, we can learn about the fluid dynamics of the filaments.</a:t>
            </a:r>
          </a:p>
          <a:p>
            <a:endParaRPr lang="en-US" dirty="0"/>
          </a:p>
        </p:txBody>
      </p:sp>
      <p:pic>
        <p:nvPicPr>
          <p:cNvPr id="20" name="Picture 19" descr="Timeline&#10;&#10;Description automatically generated">
            <a:extLst>
              <a:ext uri="{FF2B5EF4-FFF2-40B4-BE49-F238E27FC236}">
                <a16:creationId xmlns:a16="http://schemas.microsoft.com/office/drawing/2014/main" id="{3818ECB7-86DF-4E43-BB9E-9AFA4B9957C0}"/>
              </a:ext>
            </a:extLst>
          </p:cNvPr>
          <p:cNvPicPr>
            <a:picLocks noChangeAspect="1"/>
          </p:cNvPicPr>
          <p:nvPr/>
        </p:nvPicPr>
        <p:blipFill rotWithShape="1">
          <a:blip r:embed="rId4"/>
          <a:srcRect t="24091"/>
          <a:stretch/>
        </p:blipFill>
        <p:spPr>
          <a:xfrm>
            <a:off x="6773243" y="3937665"/>
            <a:ext cx="4501688" cy="2614086"/>
          </a:xfrm>
          <a:prstGeom prst="rect">
            <a:avLst/>
          </a:prstGeom>
          <a:ln w="28575">
            <a:noFill/>
          </a:ln>
        </p:spPr>
      </p:pic>
      <p:grpSp>
        <p:nvGrpSpPr>
          <p:cNvPr id="12" name="Group 11">
            <a:extLst>
              <a:ext uri="{FF2B5EF4-FFF2-40B4-BE49-F238E27FC236}">
                <a16:creationId xmlns:a16="http://schemas.microsoft.com/office/drawing/2014/main" id="{04ACA62A-1D3B-450D-BF09-D1A1EAF2C444}"/>
              </a:ext>
            </a:extLst>
          </p:cNvPr>
          <p:cNvGrpSpPr/>
          <p:nvPr/>
        </p:nvGrpSpPr>
        <p:grpSpPr>
          <a:xfrm>
            <a:off x="979556" y="1728047"/>
            <a:ext cx="5513578" cy="4538529"/>
            <a:chOff x="1544402" y="1262423"/>
            <a:chExt cx="3634087" cy="2991417"/>
          </a:xfrm>
        </p:grpSpPr>
        <p:pic>
          <p:nvPicPr>
            <p:cNvPr id="22" name="Picture 4">
              <a:extLst>
                <a:ext uri="{FF2B5EF4-FFF2-40B4-BE49-F238E27FC236}">
                  <a16:creationId xmlns:a16="http://schemas.microsoft.com/office/drawing/2014/main" id="{45E34FA2-FE61-4C65-A839-514B8FF010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7487"/>
            <a:stretch/>
          </p:blipFill>
          <p:spPr bwMode="auto">
            <a:xfrm>
              <a:off x="1544402" y="1262423"/>
              <a:ext cx="3634087" cy="2991417"/>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0D1C7EB6-B7F2-4261-87C0-1C6509ADDBF0}"/>
                </a:ext>
              </a:extLst>
            </p:cNvPr>
            <p:cNvSpPr/>
            <p:nvPr/>
          </p:nvSpPr>
          <p:spPr>
            <a:xfrm rot="20063677">
              <a:off x="1591599" y="2162278"/>
              <a:ext cx="1067081" cy="4609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06661A0-26DE-4567-A401-8168F29F6C36}"/>
                </a:ext>
              </a:extLst>
            </p:cNvPr>
            <p:cNvSpPr/>
            <p:nvPr/>
          </p:nvSpPr>
          <p:spPr>
            <a:xfrm rot="20063677">
              <a:off x="2889468" y="2024539"/>
              <a:ext cx="1685894" cy="5824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57F0BEC-A9E3-4558-977D-D8E45D41442F}"/>
                </a:ext>
              </a:extLst>
            </p:cNvPr>
            <p:cNvSpPr/>
            <p:nvPr/>
          </p:nvSpPr>
          <p:spPr>
            <a:xfrm rot="161718">
              <a:off x="2052953" y="3023175"/>
              <a:ext cx="1149560" cy="4609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584C391-896C-4A88-B657-78D05AAF730E}"/>
                </a:ext>
              </a:extLst>
            </p:cNvPr>
            <p:cNvSpPr txBox="1"/>
            <p:nvPr/>
          </p:nvSpPr>
          <p:spPr>
            <a:xfrm>
              <a:off x="3007780" y="3390787"/>
              <a:ext cx="675575" cy="369332"/>
            </a:xfrm>
            <a:prstGeom prst="rect">
              <a:avLst/>
            </a:prstGeom>
            <a:noFill/>
          </p:spPr>
          <p:txBody>
            <a:bodyPr wrap="square" rtlCol="0">
              <a:spAutoFit/>
            </a:bodyPr>
            <a:lstStyle/>
            <a:p>
              <a:r>
                <a:rPr lang="en-US" dirty="0">
                  <a:solidFill>
                    <a:schemeClr val="bg1"/>
                  </a:solidFill>
                </a:rPr>
                <a:t>B18</a:t>
              </a:r>
            </a:p>
          </p:txBody>
        </p:sp>
        <p:sp>
          <p:nvSpPr>
            <p:cNvPr id="25" name="TextBox 24">
              <a:extLst>
                <a:ext uri="{FF2B5EF4-FFF2-40B4-BE49-F238E27FC236}">
                  <a16:creationId xmlns:a16="http://schemas.microsoft.com/office/drawing/2014/main" id="{33980BB7-771D-4AAF-AF3F-77617D98EB22}"/>
                </a:ext>
              </a:extLst>
            </p:cNvPr>
            <p:cNvSpPr txBox="1"/>
            <p:nvPr/>
          </p:nvSpPr>
          <p:spPr>
            <a:xfrm>
              <a:off x="4387967" y="2031092"/>
              <a:ext cx="741967" cy="369332"/>
            </a:xfrm>
            <a:prstGeom prst="rect">
              <a:avLst/>
            </a:prstGeom>
            <a:noFill/>
          </p:spPr>
          <p:txBody>
            <a:bodyPr wrap="square" rtlCol="0">
              <a:spAutoFit/>
            </a:bodyPr>
            <a:lstStyle/>
            <a:p>
              <a:r>
                <a:rPr lang="en-US" dirty="0">
                  <a:solidFill>
                    <a:schemeClr val="bg1"/>
                  </a:solidFill>
                </a:rPr>
                <a:t>B213</a:t>
              </a:r>
            </a:p>
          </p:txBody>
        </p:sp>
        <p:sp>
          <p:nvSpPr>
            <p:cNvPr id="26" name="TextBox 25">
              <a:extLst>
                <a:ext uri="{FF2B5EF4-FFF2-40B4-BE49-F238E27FC236}">
                  <a16:creationId xmlns:a16="http://schemas.microsoft.com/office/drawing/2014/main" id="{34C50370-0724-4F57-B5A1-B503D6C6CCA3}"/>
                </a:ext>
              </a:extLst>
            </p:cNvPr>
            <p:cNvSpPr txBox="1"/>
            <p:nvPr/>
          </p:nvSpPr>
          <p:spPr>
            <a:xfrm>
              <a:off x="2076791" y="1751849"/>
              <a:ext cx="741967" cy="369332"/>
            </a:xfrm>
            <a:prstGeom prst="rect">
              <a:avLst/>
            </a:prstGeom>
            <a:noFill/>
          </p:spPr>
          <p:txBody>
            <a:bodyPr wrap="square" rtlCol="0">
              <a:spAutoFit/>
            </a:bodyPr>
            <a:lstStyle/>
            <a:p>
              <a:r>
                <a:rPr lang="en-US" dirty="0">
                  <a:solidFill>
                    <a:schemeClr val="bg1"/>
                  </a:solidFill>
                </a:rPr>
                <a:t>HC2</a:t>
              </a:r>
            </a:p>
          </p:txBody>
        </p:sp>
      </p:grpSp>
      <p:sp>
        <p:nvSpPr>
          <p:cNvPr id="28" name="TextBox 27">
            <a:extLst>
              <a:ext uri="{FF2B5EF4-FFF2-40B4-BE49-F238E27FC236}">
                <a16:creationId xmlns:a16="http://schemas.microsoft.com/office/drawing/2014/main" id="{40FDEC68-D8BA-4037-BBF3-C1F8B57F91F9}"/>
              </a:ext>
            </a:extLst>
          </p:cNvPr>
          <p:cNvSpPr txBox="1"/>
          <p:nvPr/>
        </p:nvSpPr>
        <p:spPr>
          <a:xfrm>
            <a:off x="942793" y="6001654"/>
            <a:ext cx="3214857" cy="276999"/>
          </a:xfrm>
          <a:prstGeom prst="rect">
            <a:avLst/>
          </a:prstGeom>
          <a:noFill/>
        </p:spPr>
        <p:txBody>
          <a:bodyPr wrap="square" rtlCol="0">
            <a:spAutoFit/>
          </a:bodyPr>
          <a:lstStyle/>
          <a:p>
            <a:r>
              <a:rPr lang="en-US" sz="1200" dirty="0">
                <a:solidFill>
                  <a:schemeClr val="bg1"/>
                </a:solidFill>
                <a:latin typeface="+mj-lt"/>
              </a:rPr>
              <a:t>Credit: </a:t>
            </a:r>
            <a:r>
              <a:rPr lang="en-US" sz="1200" b="0" i="0" dirty="0">
                <a:solidFill>
                  <a:schemeClr val="bg1"/>
                </a:solidFill>
                <a:effectLst/>
                <a:latin typeface="+mj-lt"/>
              </a:rPr>
              <a:t>ESA/Herschel/NASA/JPL-Caltech</a:t>
            </a:r>
            <a:endParaRPr lang="en-US" sz="1200" dirty="0">
              <a:solidFill>
                <a:schemeClr val="bg1"/>
              </a:solidFill>
              <a:latin typeface="+mj-lt"/>
            </a:endParaRPr>
          </a:p>
        </p:txBody>
      </p:sp>
      <p:pic>
        <p:nvPicPr>
          <p:cNvPr id="29" name="Picture 28" descr="A picture containing text, device&#10;&#10;Description automatically generated">
            <a:extLst>
              <a:ext uri="{FF2B5EF4-FFF2-40B4-BE49-F238E27FC236}">
                <a16:creationId xmlns:a16="http://schemas.microsoft.com/office/drawing/2014/main" id="{2865F98B-EADF-49E0-99CA-CDD794B35F89}"/>
              </a:ext>
            </a:extLst>
          </p:cNvPr>
          <p:cNvPicPr>
            <a:picLocks noChangeAspect="1"/>
          </p:cNvPicPr>
          <p:nvPr/>
        </p:nvPicPr>
        <p:blipFill>
          <a:blip r:embed="rId6"/>
          <a:stretch>
            <a:fillRect/>
          </a:stretch>
        </p:blipFill>
        <p:spPr>
          <a:xfrm>
            <a:off x="0" y="5743646"/>
            <a:ext cx="778433" cy="1039208"/>
          </a:xfrm>
          <a:prstGeom prst="rect">
            <a:avLst/>
          </a:prstGeom>
        </p:spPr>
      </p:pic>
    </p:spTree>
    <p:extLst>
      <p:ext uri="{BB962C8B-B14F-4D97-AF65-F5344CB8AC3E}">
        <p14:creationId xmlns:p14="http://schemas.microsoft.com/office/powerpoint/2010/main" val="1673872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5" name="Arrow: Pentagon 4">
            <a:extLst>
              <a:ext uri="{FF2B5EF4-FFF2-40B4-BE49-F238E27FC236}">
                <a16:creationId xmlns:a16="http://schemas.microsoft.com/office/drawing/2014/main" id="{88FC9632-F61E-48F7-B75D-91D9B7D1DF68}"/>
              </a:ext>
            </a:extLst>
          </p:cNvPr>
          <p:cNvSpPr/>
          <p:nvPr/>
        </p:nvSpPr>
        <p:spPr>
          <a:xfrm>
            <a:off x="933062" y="248178"/>
            <a:ext cx="8210938" cy="811764"/>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A5083B-CC27-4F1C-AD03-E3DBEC1C9E78}"/>
              </a:ext>
            </a:extLst>
          </p:cNvPr>
          <p:cNvSpPr>
            <a:spLocks noGrp="1"/>
          </p:cNvSpPr>
          <p:nvPr>
            <p:ph type="title"/>
          </p:nvPr>
        </p:nvSpPr>
        <p:spPr>
          <a:xfrm>
            <a:off x="1812931" y="450660"/>
            <a:ext cx="9131100" cy="432000"/>
          </a:xfrm>
        </p:spPr>
        <p:txBody>
          <a:bodyPr/>
          <a:lstStyle/>
          <a:p>
            <a:r>
              <a:rPr lang="en-US" dirty="0">
                <a:solidFill>
                  <a:schemeClr val="bg1"/>
                </a:solidFill>
              </a:rPr>
              <a:t>Acknowledgements</a:t>
            </a:r>
          </a:p>
        </p:txBody>
      </p:sp>
      <p:sp>
        <p:nvSpPr>
          <p:cNvPr id="6" name="Slide Number Placeholder 5">
            <a:extLst>
              <a:ext uri="{FF2B5EF4-FFF2-40B4-BE49-F238E27FC236}">
                <a16:creationId xmlns:a16="http://schemas.microsoft.com/office/drawing/2014/main" id="{46D051DA-5DAD-43A7-A238-51C63BA59FEC}"/>
              </a:ext>
            </a:extLst>
          </p:cNvPr>
          <p:cNvSpPr>
            <a:spLocks noGrp="1"/>
          </p:cNvSpPr>
          <p:nvPr>
            <p:ph type="sldNum" sz="quarter" idx="34"/>
          </p:nvPr>
        </p:nvSpPr>
        <p:spPr/>
        <p:txBody>
          <a:bodyPr/>
          <a:lstStyle/>
          <a:p>
            <a:fld id="{19B51A1E-902D-48AF-9020-955120F399B6}" type="slidenum">
              <a:rPr lang="en-US" smtClean="0"/>
              <a:pPr/>
              <a:t>12</a:t>
            </a:fld>
            <a:endParaRPr lang="en-US" dirty="0"/>
          </a:p>
        </p:txBody>
      </p:sp>
      <p:sp>
        <p:nvSpPr>
          <p:cNvPr id="3" name="Oval 2">
            <a:extLst>
              <a:ext uri="{FF2B5EF4-FFF2-40B4-BE49-F238E27FC236}">
                <a16:creationId xmlns:a16="http://schemas.microsoft.com/office/drawing/2014/main" id="{290A87B2-BAA5-483F-B677-07ACC502EE8B}"/>
              </a:ext>
            </a:extLst>
          </p:cNvPr>
          <p:cNvSpPr/>
          <p:nvPr/>
        </p:nvSpPr>
        <p:spPr>
          <a:xfrm>
            <a:off x="298581" y="248178"/>
            <a:ext cx="1268963" cy="1268963"/>
          </a:xfrm>
          <a:prstGeom prst="ellipse">
            <a:avLst/>
          </a:prstGeom>
          <a:blipFill>
            <a:blip r:embed="rId3"/>
            <a:stretch>
              <a:fillRect l="-18456" r="-18456"/>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utoShape 2">
            <a:extLst>
              <a:ext uri="{FF2B5EF4-FFF2-40B4-BE49-F238E27FC236}">
                <a16:creationId xmlns:a16="http://schemas.microsoft.com/office/drawing/2014/main" id="{BD588A65-66C9-46D6-97E8-3A671F37CC3F}"/>
              </a:ext>
            </a:extLst>
          </p:cNvPr>
          <p:cNvSpPr>
            <a:spLocks noChangeAspect="1" noChangeArrowheads="1"/>
          </p:cNvSpPr>
          <p:nvPr/>
        </p:nvSpPr>
        <p:spPr bwMode="auto">
          <a:xfrm>
            <a:off x="5943600" y="3276600"/>
            <a:ext cx="3293706" cy="329370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Rectangle 9">
            <a:extLst>
              <a:ext uri="{FF2B5EF4-FFF2-40B4-BE49-F238E27FC236}">
                <a16:creationId xmlns:a16="http://schemas.microsoft.com/office/drawing/2014/main" id="{16C79747-105D-41AB-9EF5-273FDD8269C6}"/>
              </a:ext>
            </a:extLst>
          </p:cNvPr>
          <p:cNvSpPr/>
          <p:nvPr/>
        </p:nvSpPr>
        <p:spPr>
          <a:xfrm>
            <a:off x="10086392" y="6332694"/>
            <a:ext cx="1268963" cy="43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125E40B9-054F-4D79-BD17-68E71C740D01}"/>
              </a:ext>
            </a:extLst>
          </p:cNvPr>
          <p:cNvSpPr>
            <a:spLocks noGrp="1"/>
          </p:cNvSpPr>
          <p:nvPr>
            <p:ph sz="half" idx="1"/>
          </p:nvPr>
        </p:nvSpPr>
        <p:spPr>
          <a:xfrm>
            <a:off x="1261817" y="2133451"/>
            <a:ext cx="9363565" cy="2640862"/>
          </a:xfrm>
        </p:spPr>
        <p:txBody>
          <a:bodyPr anchor="ctr"/>
          <a:lstStyle/>
          <a:p>
            <a:pPr marL="0" indent="0">
              <a:buNone/>
            </a:pPr>
            <a:r>
              <a:rPr lang="en-US" dirty="0"/>
              <a:t>My greatest thanks to Dr. Yancy Shirley and Samantha Andrews for sharing their time and their wealth of experience which helped bring this project together. I’d also like to thank the Arizona Space Grant Consortium for funding this project and the Arizona Radio Observatory and Steward Observatory for allowing me to use the 12 Meter Telescope to make my observations. Finally, I’d like to thank the 12 Meter Telescope Operators Michael Begam, Clayton Kyle, and Kevin Bays for conducting the in-person observations while we have all been quarantined during the pandemic.</a:t>
            </a:r>
          </a:p>
        </p:txBody>
      </p:sp>
      <p:pic>
        <p:nvPicPr>
          <p:cNvPr id="20" name="Picture 19" descr="A picture containing text, device&#10;&#10;Description automatically generated">
            <a:extLst>
              <a:ext uri="{FF2B5EF4-FFF2-40B4-BE49-F238E27FC236}">
                <a16:creationId xmlns:a16="http://schemas.microsoft.com/office/drawing/2014/main" id="{A96D9301-E374-4E6D-BB53-E3388D7A8A6B}"/>
              </a:ext>
            </a:extLst>
          </p:cNvPr>
          <p:cNvPicPr>
            <a:picLocks noChangeAspect="1"/>
          </p:cNvPicPr>
          <p:nvPr/>
        </p:nvPicPr>
        <p:blipFill>
          <a:blip r:embed="rId4"/>
          <a:stretch>
            <a:fillRect/>
          </a:stretch>
        </p:blipFill>
        <p:spPr>
          <a:xfrm>
            <a:off x="0" y="5743646"/>
            <a:ext cx="778433" cy="1039208"/>
          </a:xfrm>
          <a:prstGeom prst="rect">
            <a:avLst/>
          </a:prstGeom>
        </p:spPr>
      </p:pic>
    </p:spTree>
    <p:extLst>
      <p:ext uri="{BB962C8B-B14F-4D97-AF65-F5344CB8AC3E}">
        <p14:creationId xmlns:p14="http://schemas.microsoft.com/office/powerpoint/2010/main" val="2568189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F11A6B65-5A20-4F4D-ACBB-ED50132D4571}"/>
              </a:ext>
            </a:extLst>
          </p:cNvPr>
          <p:cNvSpPr>
            <a:spLocks noGrp="1"/>
          </p:cNvSpPr>
          <p:nvPr>
            <p:ph type="ctrTitle"/>
          </p:nvPr>
        </p:nvSpPr>
        <p:spPr/>
        <p:txBody>
          <a:bodyPr/>
          <a:lstStyle/>
          <a:p>
            <a:r>
              <a:rPr lang="en-US" dirty="0"/>
              <a:t>THANK YOU</a:t>
            </a:r>
          </a:p>
        </p:txBody>
      </p:sp>
      <p:pic>
        <p:nvPicPr>
          <p:cNvPr id="12" name="Picture 4">
            <a:extLst>
              <a:ext uri="{FF2B5EF4-FFF2-40B4-BE49-F238E27FC236}">
                <a16:creationId xmlns:a16="http://schemas.microsoft.com/office/drawing/2014/main" id="{3F72ABF6-5C4E-4E25-90C2-21ED7682BF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8494" y="5030814"/>
            <a:ext cx="1216125" cy="162352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a:extLst>
              <a:ext uri="{FF2B5EF4-FFF2-40B4-BE49-F238E27FC236}">
                <a16:creationId xmlns:a16="http://schemas.microsoft.com/office/drawing/2014/main" id="{DC3F80ED-F04F-4878-972E-A1EF054FA5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1837" y="2781494"/>
            <a:ext cx="1229441" cy="129501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Logo&#10;&#10;Description automatically generated">
            <a:extLst>
              <a:ext uri="{FF2B5EF4-FFF2-40B4-BE49-F238E27FC236}">
                <a16:creationId xmlns:a16="http://schemas.microsoft.com/office/drawing/2014/main" id="{2D32C026-5AD6-4E0A-9A9F-61C3BFBC9EB5}"/>
              </a:ext>
            </a:extLst>
          </p:cNvPr>
          <p:cNvPicPr>
            <a:picLocks noChangeAspect="1"/>
          </p:cNvPicPr>
          <p:nvPr/>
        </p:nvPicPr>
        <p:blipFill>
          <a:blip r:embed="rId5"/>
          <a:stretch>
            <a:fillRect/>
          </a:stretch>
        </p:blipFill>
        <p:spPr>
          <a:xfrm>
            <a:off x="10344927" y="203659"/>
            <a:ext cx="1383260" cy="1295011"/>
          </a:xfrm>
          <a:prstGeom prst="rect">
            <a:avLst/>
          </a:prstGeom>
        </p:spPr>
      </p:pic>
    </p:spTree>
    <p:extLst>
      <p:ext uri="{BB962C8B-B14F-4D97-AF65-F5344CB8AC3E}">
        <p14:creationId xmlns:p14="http://schemas.microsoft.com/office/powerpoint/2010/main" val="4153678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5" name="Arrow: Pentagon 4">
            <a:extLst>
              <a:ext uri="{FF2B5EF4-FFF2-40B4-BE49-F238E27FC236}">
                <a16:creationId xmlns:a16="http://schemas.microsoft.com/office/drawing/2014/main" id="{88FC9632-F61E-48F7-B75D-91D9B7D1DF68}"/>
              </a:ext>
            </a:extLst>
          </p:cNvPr>
          <p:cNvSpPr/>
          <p:nvPr/>
        </p:nvSpPr>
        <p:spPr>
          <a:xfrm>
            <a:off x="933062" y="248178"/>
            <a:ext cx="8210938" cy="811764"/>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A5083B-CC27-4F1C-AD03-E3DBEC1C9E78}"/>
              </a:ext>
            </a:extLst>
          </p:cNvPr>
          <p:cNvSpPr>
            <a:spLocks noGrp="1"/>
          </p:cNvSpPr>
          <p:nvPr>
            <p:ph type="title"/>
          </p:nvPr>
        </p:nvSpPr>
        <p:spPr>
          <a:xfrm>
            <a:off x="1812931" y="450660"/>
            <a:ext cx="9131100" cy="432000"/>
          </a:xfrm>
        </p:spPr>
        <p:txBody>
          <a:bodyPr/>
          <a:lstStyle/>
          <a:p>
            <a:r>
              <a:rPr lang="en-US" dirty="0">
                <a:solidFill>
                  <a:schemeClr val="bg1"/>
                </a:solidFill>
              </a:rPr>
              <a:t>Taurus Molecular Cloud (TMC)</a:t>
            </a:r>
          </a:p>
        </p:txBody>
      </p:sp>
      <p:sp>
        <p:nvSpPr>
          <p:cNvPr id="4" name="Content Placeholder 3">
            <a:extLst>
              <a:ext uri="{FF2B5EF4-FFF2-40B4-BE49-F238E27FC236}">
                <a16:creationId xmlns:a16="http://schemas.microsoft.com/office/drawing/2014/main" id="{125E40B9-054F-4D79-BD17-68E71C740D01}"/>
              </a:ext>
            </a:extLst>
          </p:cNvPr>
          <p:cNvSpPr>
            <a:spLocks noGrp="1"/>
          </p:cNvSpPr>
          <p:nvPr>
            <p:ph sz="half" idx="1"/>
          </p:nvPr>
        </p:nvSpPr>
        <p:spPr>
          <a:xfrm>
            <a:off x="6756293" y="1192183"/>
            <a:ext cx="4830418" cy="5003344"/>
          </a:xfrm>
        </p:spPr>
        <p:txBody>
          <a:bodyPr/>
          <a:lstStyle/>
          <a:p>
            <a:r>
              <a:rPr lang="en-US" b="1" dirty="0">
                <a:latin typeface="+mj-lt"/>
              </a:rPr>
              <a:t>Closest star forming region – 430 </a:t>
            </a:r>
            <a:r>
              <a:rPr lang="en-US" b="1" dirty="0" err="1">
                <a:latin typeface="+mj-lt"/>
              </a:rPr>
              <a:t>ly</a:t>
            </a:r>
            <a:r>
              <a:rPr lang="en-US" b="1" dirty="0">
                <a:latin typeface="+mj-lt"/>
              </a:rPr>
              <a:t> (140 pc) with ~30,000 Solar Masses.</a:t>
            </a:r>
          </a:p>
          <a:p>
            <a:r>
              <a:rPr lang="en-US" b="1" dirty="0">
                <a:latin typeface="+mj-lt"/>
              </a:rPr>
              <a:t>Only a few % of dust/gas forms into low mass stars!</a:t>
            </a:r>
          </a:p>
          <a:p>
            <a:r>
              <a:rPr lang="en-US" dirty="0">
                <a:latin typeface="+mj-lt"/>
              </a:rPr>
              <a:t>Emission/absorption from dust grains gives no kinematic information.</a:t>
            </a:r>
          </a:p>
          <a:p>
            <a:pPr lvl="1"/>
            <a:r>
              <a:rPr lang="en-US" dirty="0">
                <a:latin typeface="+mj-lt"/>
              </a:rPr>
              <a:t>Need molecular lines.</a:t>
            </a:r>
          </a:p>
          <a:p>
            <a:r>
              <a:rPr lang="en-US" dirty="0">
                <a:latin typeface="+mj-lt"/>
              </a:rPr>
              <a:t>Chemistry creates molecules that trace different densities.</a:t>
            </a:r>
          </a:p>
          <a:p>
            <a:pPr lvl="1"/>
            <a:r>
              <a:rPr lang="en-US" dirty="0">
                <a:latin typeface="+mj-lt"/>
              </a:rPr>
              <a:t>Low Density: Carbon Monoxide (CO)</a:t>
            </a:r>
          </a:p>
          <a:p>
            <a:pPr lvl="1"/>
            <a:r>
              <a:rPr lang="en-US" dirty="0">
                <a:latin typeface="+mj-lt"/>
              </a:rPr>
              <a:t>Intermediate/high Density: Hydrogen Cyanide (HCN)</a:t>
            </a:r>
          </a:p>
          <a:p>
            <a:r>
              <a:rPr lang="en-US" dirty="0">
                <a:latin typeface="+mj-lt"/>
              </a:rPr>
              <a:t>We want to learn about the dynamics of gas/dust at these intermediate densities.</a:t>
            </a:r>
          </a:p>
        </p:txBody>
      </p:sp>
      <p:sp>
        <p:nvSpPr>
          <p:cNvPr id="6" name="Slide Number Placeholder 5">
            <a:extLst>
              <a:ext uri="{FF2B5EF4-FFF2-40B4-BE49-F238E27FC236}">
                <a16:creationId xmlns:a16="http://schemas.microsoft.com/office/drawing/2014/main" id="{46D051DA-5DAD-43A7-A238-51C63BA59FEC}"/>
              </a:ext>
            </a:extLst>
          </p:cNvPr>
          <p:cNvSpPr>
            <a:spLocks noGrp="1"/>
          </p:cNvSpPr>
          <p:nvPr>
            <p:ph type="sldNum" sz="quarter" idx="34"/>
          </p:nvPr>
        </p:nvSpPr>
        <p:spPr/>
        <p:txBody>
          <a:bodyPr/>
          <a:lstStyle/>
          <a:p>
            <a:fld id="{19B51A1E-902D-48AF-9020-955120F399B6}" type="slidenum">
              <a:rPr lang="en-US" smtClean="0"/>
              <a:pPr/>
              <a:t>2</a:t>
            </a:fld>
            <a:endParaRPr lang="en-US" dirty="0"/>
          </a:p>
        </p:txBody>
      </p:sp>
      <p:sp>
        <p:nvSpPr>
          <p:cNvPr id="3" name="Oval 2">
            <a:extLst>
              <a:ext uri="{FF2B5EF4-FFF2-40B4-BE49-F238E27FC236}">
                <a16:creationId xmlns:a16="http://schemas.microsoft.com/office/drawing/2014/main" id="{290A87B2-BAA5-483F-B677-07ACC502EE8B}"/>
              </a:ext>
            </a:extLst>
          </p:cNvPr>
          <p:cNvSpPr/>
          <p:nvPr/>
        </p:nvSpPr>
        <p:spPr>
          <a:xfrm>
            <a:off x="298581" y="248178"/>
            <a:ext cx="1268963" cy="1268963"/>
          </a:xfrm>
          <a:prstGeom prst="ellipse">
            <a:avLst/>
          </a:prstGeom>
          <a:blipFill>
            <a:blip r:embed="rId3"/>
            <a:stretch>
              <a:fillRect l="-18456" r="-18456"/>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AEDF873-0810-42AE-81C0-F65830D27EAF}"/>
              </a:ext>
            </a:extLst>
          </p:cNvPr>
          <p:cNvSpPr/>
          <p:nvPr/>
        </p:nvSpPr>
        <p:spPr>
          <a:xfrm>
            <a:off x="10086392" y="6332694"/>
            <a:ext cx="1268963" cy="43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 cluster of thoughts: The nearest site of star formation, the Taurus  Molecular Cloud">
            <a:extLst>
              <a:ext uri="{FF2B5EF4-FFF2-40B4-BE49-F238E27FC236}">
                <a16:creationId xmlns:a16="http://schemas.microsoft.com/office/drawing/2014/main" id="{0C7369F4-834F-40DF-ADA1-2C6F5C82B3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507" y="1582797"/>
            <a:ext cx="5601780" cy="481895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3081D811-425B-4508-9E90-C2611212AEF5}"/>
              </a:ext>
            </a:extLst>
          </p:cNvPr>
          <p:cNvSpPr txBox="1"/>
          <p:nvPr/>
        </p:nvSpPr>
        <p:spPr>
          <a:xfrm>
            <a:off x="719507" y="6124751"/>
            <a:ext cx="1620078" cy="276999"/>
          </a:xfrm>
          <a:prstGeom prst="rect">
            <a:avLst/>
          </a:prstGeom>
          <a:noFill/>
        </p:spPr>
        <p:txBody>
          <a:bodyPr wrap="square" rtlCol="0">
            <a:spAutoFit/>
          </a:bodyPr>
          <a:lstStyle/>
          <a:p>
            <a:r>
              <a:rPr lang="en-US" sz="1200" dirty="0">
                <a:solidFill>
                  <a:schemeClr val="bg1"/>
                </a:solidFill>
                <a:latin typeface="+mj-lt"/>
              </a:rPr>
              <a:t>Credit: David </a:t>
            </a:r>
            <a:r>
              <a:rPr lang="en-US" sz="1200" dirty="0" err="1">
                <a:solidFill>
                  <a:schemeClr val="bg1"/>
                </a:solidFill>
                <a:latin typeface="+mj-lt"/>
              </a:rPr>
              <a:t>Malin</a:t>
            </a:r>
            <a:endParaRPr lang="en-US" sz="1200" dirty="0">
              <a:solidFill>
                <a:schemeClr val="bg1"/>
              </a:solidFill>
              <a:latin typeface="+mj-lt"/>
            </a:endParaRPr>
          </a:p>
        </p:txBody>
      </p:sp>
      <p:pic>
        <p:nvPicPr>
          <p:cNvPr id="20" name="Picture 19" descr="A picture containing text, device&#10;&#10;Description automatically generated">
            <a:extLst>
              <a:ext uri="{FF2B5EF4-FFF2-40B4-BE49-F238E27FC236}">
                <a16:creationId xmlns:a16="http://schemas.microsoft.com/office/drawing/2014/main" id="{56E7E45F-AF69-4656-A675-E760FF4C59DA}"/>
              </a:ext>
            </a:extLst>
          </p:cNvPr>
          <p:cNvPicPr>
            <a:picLocks noChangeAspect="1"/>
          </p:cNvPicPr>
          <p:nvPr/>
        </p:nvPicPr>
        <p:blipFill>
          <a:blip r:embed="rId5"/>
          <a:stretch>
            <a:fillRect/>
          </a:stretch>
        </p:blipFill>
        <p:spPr>
          <a:xfrm>
            <a:off x="0" y="5743646"/>
            <a:ext cx="778433" cy="1039208"/>
          </a:xfrm>
          <a:prstGeom prst="rect">
            <a:avLst/>
          </a:prstGeom>
        </p:spPr>
      </p:pic>
    </p:spTree>
    <p:extLst>
      <p:ext uri="{BB962C8B-B14F-4D97-AF65-F5344CB8AC3E}">
        <p14:creationId xmlns:p14="http://schemas.microsoft.com/office/powerpoint/2010/main" val="3640701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5" name="Arrow: Pentagon 4">
            <a:extLst>
              <a:ext uri="{FF2B5EF4-FFF2-40B4-BE49-F238E27FC236}">
                <a16:creationId xmlns:a16="http://schemas.microsoft.com/office/drawing/2014/main" id="{88FC9632-F61E-48F7-B75D-91D9B7D1DF68}"/>
              </a:ext>
            </a:extLst>
          </p:cNvPr>
          <p:cNvSpPr/>
          <p:nvPr/>
        </p:nvSpPr>
        <p:spPr>
          <a:xfrm>
            <a:off x="933062" y="248178"/>
            <a:ext cx="8210938" cy="811764"/>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A5083B-CC27-4F1C-AD03-E3DBEC1C9E78}"/>
              </a:ext>
            </a:extLst>
          </p:cNvPr>
          <p:cNvSpPr>
            <a:spLocks noGrp="1"/>
          </p:cNvSpPr>
          <p:nvPr>
            <p:ph type="title"/>
          </p:nvPr>
        </p:nvSpPr>
        <p:spPr>
          <a:xfrm>
            <a:off x="1812931" y="450660"/>
            <a:ext cx="9131100" cy="432000"/>
          </a:xfrm>
        </p:spPr>
        <p:txBody>
          <a:bodyPr/>
          <a:lstStyle/>
          <a:p>
            <a:r>
              <a:rPr lang="en-US" dirty="0">
                <a:solidFill>
                  <a:schemeClr val="bg1"/>
                </a:solidFill>
              </a:rPr>
              <a:t>Taurus Molecular Cloud (TMC)</a:t>
            </a:r>
          </a:p>
        </p:txBody>
      </p:sp>
      <p:sp>
        <p:nvSpPr>
          <p:cNvPr id="4" name="Content Placeholder 3">
            <a:extLst>
              <a:ext uri="{FF2B5EF4-FFF2-40B4-BE49-F238E27FC236}">
                <a16:creationId xmlns:a16="http://schemas.microsoft.com/office/drawing/2014/main" id="{125E40B9-054F-4D79-BD17-68E71C740D01}"/>
              </a:ext>
            </a:extLst>
          </p:cNvPr>
          <p:cNvSpPr>
            <a:spLocks noGrp="1"/>
          </p:cNvSpPr>
          <p:nvPr>
            <p:ph sz="half" idx="1"/>
          </p:nvPr>
        </p:nvSpPr>
        <p:spPr>
          <a:xfrm>
            <a:off x="6756293" y="1192183"/>
            <a:ext cx="4830418" cy="5003344"/>
          </a:xfrm>
        </p:spPr>
        <p:txBody>
          <a:bodyPr/>
          <a:lstStyle/>
          <a:p>
            <a:r>
              <a:rPr lang="en-US" dirty="0">
                <a:latin typeface="+mj-lt"/>
              </a:rPr>
              <a:t>Closest star forming region – 430 </a:t>
            </a:r>
            <a:r>
              <a:rPr lang="en-US" dirty="0" err="1">
                <a:latin typeface="+mj-lt"/>
              </a:rPr>
              <a:t>ly</a:t>
            </a:r>
            <a:r>
              <a:rPr lang="en-US" dirty="0">
                <a:latin typeface="+mj-lt"/>
              </a:rPr>
              <a:t> (140 pc) with ~30,000 Solar Masses.</a:t>
            </a:r>
          </a:p>
          <a:p>
            <a:r>
              <a:rPr lang="en-US" dirty="0">
                <a:latin typeface="+mj-lt"/>
              </a:rPr>
              <a:t>Only a few % of dust/gas forms into low mass stars!</a:t>
            </a:r>
          </a:p>
          <a:p>
            <a:r>
              <a:rPr lang="en-US" b="1" dirty="0">
                <a:latin typeface="+mj-lt"/>
              </a:rPr>
              <a:t>Emission/absorption from dust grains gives no kinematic information.</a:t>
            </a:r>
          </a:p>
          <a:p>
            <a:pPr lvl="1"/>
            <a:r>
              <a:rPr lang="en-US" b="1" dirty="0">
                <a:latin typeface="+mj-lt"/>
              </a:rPr>
              <a:t>Need molecular lines.</a:t>
            </a:r>
          </a:p>
          <a:p>
            <a:r>
              <a:rPr lang="en-US" dirty="0">
                <a:latin typeface="+mj-lt"/>
              </a:rPr>
              <a:t>Chemistry creates molecules that trace different densities.</a:t>
            </a:r>
          </a:p>
          <a:p>
            <a:pPr lvl="1"/>
            <a:r>
              <a:rPr lang="en-US" dirty="0">
                <a:latin typeface="+mj-lt"/>
              </a:rPr>
              <a:t>Low Density: Carbon Monoxide (CO)</a:t>
            </a:r>
          </a:p>
          <a:p>
            <a:pPr lvl="1"/>
            <a:r>
              <a:rPr lang="en-US" dirty="0">
                <a:latin typeface="+mj-lt"/>
              </a:rPr>
              <a:t>Intermediate/high Density: Hydrogen Cyanide (HCN)</a:t>
            </a:r>
          </a:p>
          <a:p>
            <a:r>
              <a:rPr lang="en-US" dirty="0">
                <a:latin typeface="+mj-lt"/>
              </a:rPr>
              <a:t>We want to learn about the dynamics of gas/dust at these intermediate densities.</a:t>
            </a:r>
          </a:p>
        </p:txBody>
      </p:sp>
      <p:sp>
        <p:nvSpPr>
          <p:cNvPr id="6" name="Slide Number Placeholder 5">
            <a:extLst>
              <a:ext uri="{FF2B5EF4-FFF2-40B4-BE49-F238E27FC236}">
                <a16:creationId xmlns:a16="http://schemas.microsoft.com/office/drawing/2014/main" id="{46D051DA-5DAD-43A7-A238-51C63BA59FEC}"/>
              </a:ext>
            </a:extLst>
          </p:cNvPr>
          <p:cNvSpPr>
            <a:spLocks noGrp="1"/>
          </p:cNvSpPr>
          <p:nvPr>
            <p:ph type="sldNum" sz="quarter" idx="34"/>
          </p:nvPr>
        </p:nvSpPr>
        <p:spPr/>
        <p:txBody>
          <a:bodyPr/>
          <a:lstStyle/>
          <a:p>
            <a:fld id="{19B51A1E-902D-48AF-9020-955120F399B6}" type="slidenum">
              <a:rPr lang="en-US" smtClean="0"/>
              <a:pPr/>
              <a:t>3</a:t>
            </a:fld>
            <a:endParaRPr lang="en-US" dirty="0"/>
          </a:p>
        </p:txBody>
      </p:sp>
      <p:sp>
        <p:nvSpPr>
          <p:cNvPr id="3" name="Oval 2">
            <a:extLst>
              <a:ext uri="{FF2B5EF4-FFF2-40B4-BE49-F238E27FC236}">
                <a16:creationId xmlns:a16="http://schemas.microsoft.com/office/drawing/2014/main" id="{290A87B2-BAA5-483F-B677-07ACC502EE8B}"/>
              </a:ext>
            </a:extLst>
          </p:cNvPr>
          <p:cNvSpPr/>
          <p:nvPr/>
        </p:nvSpPr>
        <p:spPr>
          <a:xfrm>
            <a:off x="298581" y="248178"/>
            <a:ext cx="1268963" cy="1268963"/>
          </a:xfrm>
          <a:prstGeom prst="ellipse">
            <a:avLst/>
          </a:prstGeom>
          <a:blipFill>
            <a:blip r:embed="rId3"/>
            <a:stretch>
              <a:fillRect l="-18456" r="-18456"/>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AEDF873-0810-42AE-81C0-F65830D27EAF}"/>
              </a:ext>
            </a:extLst>
          </p:cNvPr>
          <p:cNvSpPr/>
          <p:nvPr/>
        </p:nvSpPr>
        <p:spPr>
          <a:xfrm>
            <a:off x="10086392" y="6332694"/>
            <a:ext cx="1268963" cy="43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6256B47-DE39-474F-BB7D-3298A873A217}"/>
              </a:ext>
            </a:extLst>
          </p:cNvPr>
          <p:cNvGrpSpPr/>
          <p:nvPr/>
        </p:nvGrpSpPr>
        <p:grpSpPr>
          <a:xfrm>
            <a:off x="725651" y="1662856"/>
            <a:ext cx="5652830" cy="4665878"/>
            <a:chOff x="725651" y="1662856"/>
            <a:chExt cx="5652830" cy="4665878"/>
          </a:xfrm>
        </p:grpSpPr>
        <p:pic>
          <p:nvPicPr>
            <p:cNvPr id="1030" name="Picture 6" descr="Thermal Dust Emission.">
              <a:extLst>
                <a:ext uri="{FF2B5EF4-FFF2-40B4-BE49-F238E27FC236}">
                  <a16:creationId xmlns:a16="http://schemas.microsoft.com/office/drawing/2014/main" id="{AF942E1A-7024-419D-B36D-A9682367CCD3}"/>
                </a:ext>
                <a:ext uri="{C183D7F6-B498-43B3-948B-1728B52AA6E4}">
                  <adec:decorative xmlns:adec="http://schemas.microsoft.com/office/drawing/2017/decorative" val="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657"/>
            <a:stretch/>
          </p:blipFill>
          <p:spPr bwMode="auto">
            <a:xfrm>
              <a:off x="725651" y="1662856"/>
              <a:ext cx="5652830" cy="466587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DF01E50-7B5F-40B8-A60C-4BC2BC9B2F71}"/>
                </a:ext>
              </a:extLst>
            </p:cNvPr>
            <p:cNvSpPr txBox="1"/>
            <p:nvPr/>
          </p:nvSpPr>
          <p:spPr>
            <a:xfrm>
              <a:off x="2431634" y="1662856"/>
              <a:ext cx="2240863" cy="307777"/>
            </a:xfrm>
            <a:prstGeom prst="rect">
              <a:avLst/>
            </a:prstGeom>
            <a:noFill/>
          </p:spPr>
          <p:txBody>
            <a:bodyPr wrap="square" rtlCol="0">
              <a:spAutoFit/>
            </a:bodyPr>
            <a:lstStyle/>
            <a:p>
              <a:pPr algn="ctr"/>
              <a:r>
                <a:rPr lang="en-US" sz="1400" dirty="0">
                  <a:solidFill>
                    <a:schemeClr val="bg1"/>
                  </a:solidFill>
                  <a:latin typeface="+mj-lt"/>
                </a:rPr>
                <a:t>Thermal Dust Emission</a:t>
              </a:r>
            </a:p>
          </p:txBody>
        </p:sp>
      </p:grpSp>
      <p:sp>
        <p:nvSpPr>
          <p:cNvPr id="13" name="TextBox 12">
            <a:extLst>
              <a:ext uri="{FF2B5EF4-FFF2-40B4-BE49-F238E27FC236}">
                <a16:creationId xmlns:a16="http://schemas.microsoft.com/office/drawing/2014/main" id="{C64EB7F6-0092-4260-8638-55F6C2B2D472}"/>
              </a:ext>
            </a:extLst>
          </p:cNvPr>
          <p:cNvSpPr txBox="1"/>
          <p:nvPr/>
        </p:nvSpPr>
        <p:spPr>
          <a:xfrm>
            <a:off x="725650" y="6051735"/>
            <a:ext cx="3140671" cy="276999"/>
          </a:xfrm>
          <a:prstGeom prst="rect">
            <a:avLst/>
          </a:prstGeom>
          <a:noFill/>
        </p:spPr>
        <p:txBody>
          <a:bodyPr wrap="square" rtlCol="0">
            <a:spAutoFit/>
          </a:bodyPr>
          <a:lstStyle/>
          <a:p>
            <a:r>
              <a:rPr lang="en-US" sz="1200" dirty="0">
                <a:solidFill>
                  <a:schemeClr val="bg1"/>
                </a:solidFill>
                <a:latin typeface="+mj-lt"/>
              </a:rPr>
              <a:t>Credit: </a:t>
            </a:r>
            <a:r>
              <a:rPr lang="en-US" sz="1200" b="0" i="0" dirty="0">
                <a:solidFill>
                  <a:schemeClr val="bg1"/>
                </a:solidFill>
                <a:effectLst/>
                <a:latin typeface="+mj-lt"/>
              </a:rPr>
              <a:t>ESA/Herschel/NASA/JPL-Caltech</a:t>
            </a:r>
            <a:endParaRPr lang="en-US" sz="1200" dirty="0">
              <a:solidFill>
                <a:schemeClr val="bg1"/>
              </a:solidFill>
              <a:latin typeface="+mj-lt"/>
            </a:endParaRPr>
          </a:p>
        </p:txBody>
      </p:sp>
      <p:pic>
        <p:nvPicPr>
          <p:cNvPr id="14" name="Picture 13" descr="A picture containing text, device&#10;&#10;Description automatically generated">
            <a:extLst>
              <a:ext uri="{FF2B5EF4-FFF2-40B4-BE49-F238E27FC236}">
                <a16:creationId xmlns:a16="http://schemas.microsoft.com/office/drawing/2014/main" id="{56636B5B-5256-4477-836D-B6B3162F1CA8}"/>
              </a:ext>
            </a:extLst>
          </p:cNvPr>
          <p:cNvPicPr>
            <a:picLocks noChangeAspect="1"/>
          </p:cNvPicPr>
          <p:nvPr/>
        </p:nvPicPr>
        <p:blipFill>
          <a:blip r:embed="rId5"/>
          <a:stretch>
            <a:fillRect/>
          </a:stretch>
        </p:blipFill>
        <p:spPr>
          <a:xfrm>
            <a:off x="0" y="5743646"/>
            <a:ext cx="778433" cy="1039208"/>
          </a:xfrm>
          <a:prstGeom prst="rect">
            <a:avLst/>
          </a:prstGeom>
        </p:spPr>
      </p:pic>
    </p:spTree>
    <p:extLst>
      <p:ext uri="{BB962C8B-B14F-4D97-AF65-F5344CB8AC3E}">
        <p14:creationId xmlns:p14="http://schemas.microsoft.com/office/powerpoint/2010/main" val="262287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5" name="Arrow: Pentagon 4">
            <a:extLst>
              <a:ext uri="{FF2B5EF4-FFF2-40B4-BE49-F238E27FC236}">
                <a16:creationId xmlns:a16="http://schemas.microsoft.com/office/drawing/2014/main" id="{88FC9632-F61E-48F7-B75D-91D9B7D1DF68}"/>
              </a:ext>
            </a:extLst>
          </p:cNvPr>
          <p:cNvSpPr/>
          <p:nvPr/>
        </p:nvSpPr>
        <p:spPr>
          <a:xfrm>
            <a:off x="933062" y="248178"/>
            <a:ext cx="8210938" cy="811764"/>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A5083B-CC27-4F1C-AD03-E3DBEC1C9E78}"/>
              </a:ext>
            </a:extLst>
          </p:cNvPr>
          <p:cNvSpPr>
            <a:spLocks noGrp="1"/>
          </p:cNvSpPr>
          <p:nvPr>
            <p:ph type="title"/>
          </p:nvPr>
        </p:nvSpPr>
        <p:spPr>
          <a:xfrm>
            <a:off x="1812931" y="450660"/>
            <a:ext cx="9131100" cy="432000"/>
          </a:xfrm>
        </p:spPr>
        <p:txBody>
          <a:bodyPr/>
          <a:lstStyle/>
          <a:p>
            <a:r>
              <a:rPr lang="en-US" dirty="0">
                <a:solidFill>
                  <a:schemeClr val="bg1"/>
                </a:solidFill>
              </a:rPr>
              <a:t>Taurus Molecular Cloud (TMC)</a:t>
            </a:r>
          </a:p>
        </p:txBody>
      </p:sp>
      <p:sp>
        <p:nvSpPr>
          <p:cNvPr id="4" name="Content Placeholder 3">
            <a:extLst>
              <a:ext uri="{FF2B5EF4-FFF2-40B4-BE49-F238E27FC236}">
                <a16:creationId xmlns:a16="http://schemas.microsoft.com/office/drawing/2014/main" id="{125E40B9-054F-4D79-BD17-68E71C740D01}"/>
              </a:ext>
            </a:extLst>
          </p:cNvPr>
          <p:cNvSpPr>
            <a:spLocks noGrp="1"/>
          </p:cNvSpPr>
          <p:nvPr>
            <p:ph sz="half" idx="1"/>
          </p:nvPr>
        </p:nvSpPr>
        <p:spPr>
          <a:xfrm>
            <a:off x="6756293" y="1192183"/>
            <a:ext cx="4830418" cy="5003344"/>
          </a:xfrm>
        </p:spPr>
        <p:txBody>
          <a:bodyPr/>
          <a:lstStyle/>
          <a:p>
            <a:r>
              <a:rPr lang="en-US" dirty="0">
                <a:latin typeface="+mj-lt"/>
              </a:rPr>
              <a:t>Closest star forming region – 430 </a:t>
            </a:r>
            <a:r>
              <a:rPr lang="en-US" dirty="0" err="1">
                <a:latin typeface="+mj-lt"/>
              </a:rPr>
              <a:t>ly</a:t>
            </a:r>
            <a:r>
              <a:rPr lang="en-US" dirty="0">
                <a:latin typeface="+mj-lt"/>
              </a:rPr>
              <a:t> (140 pc) with ~30,000 Solar Masses.</a:t>
            </a:r>
          </a:p>
          <a:p>
            <a:r>
              <a:rPr lang="en-US" dirty="0">
                <a:latin typeface="+mj-lt"/>
              </a:rPr>
              <a:t>Only a few % of dust/gas forms into low mass stars!</a:t>
            </a:r>
          </a:p>
          <a:p>
            <a:r>
              <a:rPr lang="en-US" dirty="0">
                <a:latin typeface="+mj-lt"/>
              </a:rPr>
              <a:t>Emission/absorption from dust grains gives no kinematic information.</a:t>
            </a:r>
          </a:p>
          <a:p>
            <a:pPr lvl="1"/>
            <a:r>
              <a:rPr lang="en-US" dirty="0">
                <a:latin typeface="+mj-lt"/>
              </a:rPr>
              <a:t>Need molecular lines.</a:t>
            </a:r>
          </a:p>
          <a:p>
            <a:r>
              <a:rPr lang="en-US" b="1" dirty="0">
                <a:latin typeface="+mj-lt"/>
              </a:rPr>
              <a:t>Chemistry creates molecules that trace different densities.</a:t>
            </a:r>
          </a:p>
          <a:p>
            <a:pPr lvl="1"/>
            <a:r>
              <a:rPr lang="en-US" b="1" dirty="0">
                <a:latin typeface="+mj-lt"/>
              </a:rPr>
              <a:t>Low Density: Carbon Monoxide (CO)</a:t>
            </a:r>
          </a:p>
          <a:p>
            <a:pPr lvl="1"/>
            <a:r>
              <a:rPr lang="en-US" dirty="0">
                <a:latin typeface="+mj-lt"/>
              </a:rPr>
              <a:t>Intermediate/high Density: Hydrogen Cyanide (HCN)</a:t>
            </a:r>
          </a:p>
          <a:p>
            <a:r>
              <a:rPr lang="en-US" dirty="0">
                <a:latin typeface="+mj-lt"/>
              </a:rPr>
              <a:t>We want to learn about the dynamics of gas/dust at these intermediate densities.</a:t>
            </a:r>
          </a:p>
        </p:txBody>
      </p:sp>
      <p:sp>
        <p:nvSpPr>
          <p:cNvPr id="6" name="Slide Number Placeholder 5">
            <a:extLst>
              <a:ext uri="{FF2B5EF4-FFF2-40B4-BE49-F238E27FC236}">
                <a16:creationId xmlns:a16="http://schemas.microsoft.com/office/drawing/2014/main" id="{46D051DA-5DAD-43A7-A238-51C63BA59FEC}"/>
              </a:ext>
            </a:extLst>
          </p:cNvPr>
          <p:cNvSpPr>
            <a:spLocks noGrp="1"/>
          </p:cNvSpPr>
          <p:nvPr>
            <p:ph type="sldNum" sz="quarter" idx="34"/>
          </p:nvPr>
        </p:nvSpPr>
        <p:spPr/>
        <p:txBody>
          <a:bodyPr/>
          <a:lstStyle/>
          <a:p>
            <a:fld id="{19B51A1E-902D-48AF-9020-955120F399B6}" type="slidenum">
              <a:rPr lang="en-US" smtClean="0"/>
              <a:pPr/>
              <a:t>4</a:t>
            </a:fld>
            <a:endParaRPr lang="en-US" dirty="0"/>
          </a:p>
        </p:txBody>
      </p:sp>
      <p:sp>
        <p:nvSpPr>
          <p:cNvPr id="3" name="Oval 2">
            <a:extLst>
              <a:ext uri="{FF2B5EF4-FFF2-40B4-BE49-F238E27FC236}">
                <a16:creationId xmlns:a16="http://schemas.microsoft.com/office/drawing/2014/main" id="{290A87B2-BAA5-483F-B677-07ACC502EE8B}"/>
              </a:ext>
            </a:extLst>
          </p:cNvPr>
          <p:cNvSpPr/>
          <p:nvPr/>
        </p:nvSpPr>
        <p:spPr>
          <a:xfrm>
            <a:off x="298581" y="248178"/>
            <a:ext cx="1268963" cy="1268963"/>
          </a:xfrm>
          <a:prstGeom prst="ellipse">
            <a:avLst/>
          </a:prstGeom>
          <a:blipFill>
            <a:blip r:embed="rId3"/>
            <a:stretch>
              <a:fillRect l="-18456" r="-18456"/>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AEDF873-0810-42AE-81C0-F65830D27EAF}"/>
              </a:ext>
            </a:extLst>
          </p:cNvPr>
          <p:cNvSpPr/>
          <p:nvPr/>
        </p:nvSpPr>
        <p:spPr>
          <a:xfrm>
            <a:off x="10086392" y="6332694"/>
            <a:ext cx="1268963" cy="43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DF01E50-7B5F-40B8-A60C-4BC2BC9B2F71}"/>
              </a:ext>
            </a:extLst>
          </p:cNvPr>
          <p:cNvSpPr txBox="1"/>
          <p:nvPr/>
        </p:nvSpPr>
        <p:spPr>
          <a:xfrm>
            <a:off x="3918099" y="3849978"/>
            <a:ext cx="2240863" cy="307777"/>
          </a:xfrm>
          <a:prstGeom prst="rect">
            <a:avLst/>
          </a:prstGeom>
          <a:noFill/>
        </p:spPr>
        <p:txBody>
          <a:bodyPr wrap="square" rtlCol="0">
            <a:spAutoFit/>
          </a:bodyPr>
          <a:lstStyle/>
          <a:p>
            <a:pPr algn="ctr"/>
            <a:r>
              <a:rPr lang="en-US" sz="1400" dirty="0">
                <a:solidFill>
                  <a:schemeClr val="bg1"/>
                </a:solidFill>
                <a:latin typeface="+mj-lt"/>
              </a:rPr>
              <a:t>Thermal Dust Emission</a:t>
            </a:r>
          </a:p>
        </p:txBody>
      </p:sp>
      <p:pic>
        <p:nvPicPr>
          <p:cNvPr id="8" name="Picture 7">
            <a:extLst>
              <a:ext uri="{FF2B5EF4-FFF2-40B4-BE49-F238E27FC236}">
                <a16:creationId xmlns:a16="http://schemas.microsoft.com/office/drawing/2014/main" id="{7B612BB7-B51D-4B96-AD9A-157596D2BD6A}"/>
              </a:ext>
            </a:extLst>
          </p:cNvPr>
          <p:cNvPicPr>
            <a:picLocks noChangeAspect="1"/>
          </p:cNvPicPr>
          <p:nvPr/>
        </p:nvPicPr>
        <p:blipFill rotWithShape="1">
          <a:blip r:embed="rId4"/>
          <a:srcRect b="51655"/>
          <a:stretch/>
        </p:blipFill>
        <p:spPr>
          <a:xfrm>
            <a:off x="673142" y="2000245"/>
            <a:ext cx="5893431" cy="3743401"/>
          </a:xfrm>
          <a:prstGeom prst="rect">
            <a:avLst/>
          </a:prstGeom>
        </p:spPr>
      </p:pic>
      <p:sp>
        <p:nvSpPr>
          <p:cNvPr id="9" name="TextBox 8">
            <a:extLst>
              <a:ext uri="{FF2B5EF4-FFF2-40B4-BE49-F238E27FC236}">
                <a16:creationId xmlns:a16="http://schemas.microsoft.com/office/drawing/2014/main" id="{A5192B2A-2354-4FF4-A1D4-3E814CDE7E77}"/>
              </a:ext>
            </a:extLst>
          </p:cNvPr>
          <p:cNvSpPr txBox="1"/>
          <p:nvPr/>
        </p:nvSpPr>
        <p:spPr>
          <a:xfrm>
            <a:off x="1435244" y="2367097"/>
            <a:ext cx="1357652" cy="369332"/>
          </a:xfrm>
          <a:prstGeom prst="rect">
            <a:avLst/>
          </a:prstGeom>
          <a:noFill/>
        </p:spPr>
        <p:txBody>
          <a:bodyPr wrap="square" rtlCol="0">
            <a:spAutoFit/>
          </a:bodyPr>
          <a:lstStyle/>
          <a:p>
            <a:r>
              <a:rPr lang="en-US" dirty="0">
                <a:solidFill>
                  <a:schemeClr val="bg1"/>
                </a:solidFill>
                <a:latin typeface="+mj-lt"/>
              </a:rPr>
              <a:t>CO (1-0)</a:t>
            </a:r>
          </a:p>
        </p:txBody>
      </p:sp>
      <p:sp>
        <p:nvSpPr>
          <p:cNvPr id="15" name="TextBox 14">
            <a:extLst>
              <a:ext uri="{FF2B5EF4-FFF2-40B4-BE49-F238E27FC236}">
                <a16:creationId xmlns:a16="http://schemas.microsoft.com/office/drawing/2014/main" id="{1BF2A601-17DA-4B02-9A00-BFC1B2B53005}"/>
              </a:ext>
            </a:extLst>
          </p:cNvPr>
          <p:cNvSpPr txBox="1"/>
          <p:nvPr/>
        </p:nvSpPr>
        <p:spPr>
          <a:xfrm>
            <a:off x="673142" y="5679523"/>
            <a:ext cx="2881471" cy="276999"/>
          </a:xfrm>
          <a:prstGeom prst="rect">
            <a:avLst/>
          </a:prstGeom>
          <a:noFill/>
        </p:spPr>
        <p:txBody>
          <a:bodyPr wrap="square" rtlCol="0">
            <a:spAutoFit/>
          </a:bodyPr>
          <a:lstStyle/>
          <a:p>
            <a:r>
              <a:rPr lang="en-US" sz="1200" dirty="0">
                <a:latin typeface="+mj-lt"/>
              </a:rPr>
              <a:t>Credit: </a:t>
            </a:r>
            <a:r>
              <a:rPr lang="en-US" sz="1200" b="0" i="0" dirty="0">
                <a:effectLst/>
                <a:latin typeface="+mj-lt"/>
              </a:rPr>
              <a:t>Goldsmith et al. 2008</a:t>
            </a:r>
            <a:endParaRPr lang="en-US" sz="1200" dirty="0">
              <a:latin typeface="+mj-lt"/>
            </a:endParaRPr>
          </a:p>
        </p:txBody>
      </p:sp>
      <p:pic>
        <p:nvPicPr>
          <p:cNvPr id="16" name="Picture 15" descr="A picture containing text, device&#10;&#10;Description automatically generated">
            <a:extLst>
              <a:ext uri="{FF2B5EF4-FFF2-40B4-BE49-F238E27FC236}">
                <a16:creationId xmlns:a16="http://schemas.microsoft.com/office/drawing/2014/main" id="{9C149467-C11F-422C-9FC0-3180BCFEC641}"/>
              </a:ext>
            </a:extLst>
          </p:cNvPr>
          <p:cNvPicPr>
            <a:picLocks noChangeAspect="1"/>
          </p:cNvPicPr>
          <p:nvPr/>
        </p:nvPicPr>
        <p:blipFill>
          <a:blip r:embed="rId5"/>
          <a:stretch>
            <a:fillRect/>
          </a:stretch>
        </p:blipFill>
        <p:spPr>
          <a:xfrm>
            <a:off x="0" y="5743646"/>
            <a:ext cx="778433" cy="1039208"/>
          </a:xfrm>
          <a:prstGeom prst="rect">
            <a:avLst/>
          </a:prstGeom>
        </p:spPr>
      </p:pic>
    </p:spTree>
    <p:extLst>
      <p:ext uri="{BB962C8B-B14F-4D97-AF65-F5344CB8AC3E}">
        <p14:creationId xmlns:p14="http://schemas.microsoft.com/office/powerpoint/2010/main" val="31736838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5" name="Arrow: Pentagon 4">
            <a:extLst>
              <a:ext uri="{FF2B5EF4-FFF2-40B4-BE49-F238E27FC236}">
                <a16:creationId xmlns:a16="http://schemas.microsoft.com/office/drawing/2014/main" id="{88FC9632-F61E-48F7-B75D-91D9B7D1DF68}"/>
              </a:ext>
            </a:extLst>
          </p:cNvPr>
          <p:cNvSpPr/>
          <p:nvPr/>
        </p:nvSpPr>
        <p:spPr>
          <a:xfrm>
            <a:off x="933062" y="248178"/>
            <a:ext cx="8210938" cy="811764"/>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A5083B-CC27-4F1C-AD03-E3DBEC1C9E78}"/>
              </a:ext>
            </a:extLst>
          </p:cNvPr>
          <p:cNvSpPr>
            <a:spLocks noGrp="1"/>
          </p:cNvSpPr>
          <p:nvPr>
            <p:ph type="title"/>
          </p:nvPr>
        </p:nvSpPr>
        <p:spPr>
          <a:xfrm>
            <a:off x="1812931" y="450660"/>
            <a:ext cx="9131100" cy="432000"/>
          </a:xfrm>
        </p:spPr>
        <p:txBody>
          <a:bodyPr/>
          <a:lstStyle/>
          <a:p>
            <a:r>
              <a:rPr lang="en-US" dirty="0">
                <a:solidFill>
                  <a:schemeClr val="bg1"/>
                </a:solidFill>
              </a:rPr>
              <a:t>Taurus Molecular Cloud (TMC)</a:t>
            </a:r>
          </a:p>
        </p:txBody>
      </p:sp>
      <p:sp>
        <p:nvSpPr>
          <p:cNvPr id="4" name="Content Placeholder 3">
            <a:extLst>
              <a:ext uri="{FF2B5EF4-FFF2-40B4-BE49-F238E27FC236}">
                <a16:creationId xmlns:a16="http://schemas.microsoft.com/office/drawing/2014/main" id="{125E40B9-054F-4D79-BD17-68E71C740D01}"/>
              </a:ext>
            </a:extLst>
          </p:cNvPr>
          <p:cNvSpPr>
            <a:spLocks noGrp="1"/>
          </p:cNvSpPr>
          <p:nvPr>
            <p:ph sz="half" idx="1"/>
          </p:nvPr>
        </p:nvSpPr>
        <p:spPr>
          <a:xfrm>
            <a:off x="6756293" y="1192183"/>
            <a:ext cx="4830418" cy="5003344"/>
          </a:xfrm>
        </p:spPr>
        <p:txBody>
          <a:bodyPr/>
          <a:lstStyle/>
          <a:p>
            <a:r>
              <a:rPr lang="en-US" dirty="0">
                <a:latin typeface="+mj-lt"/>
              </a:rPr>
              <a:t>Closest star forming region – 430 </a:t>
            </a:r>
            <a:r>
              <a:rPr lang="en-US" dirty="0" err="1">
                <a:latin typeface="+mj-lt"/>
              </a:rPr>
              <a:t>ly</a:t>
            </a:r>
            <a:r>
              <a:rPr lang="en-US" dirty="0">
                <a:latin typeface="+mj-lt"/>
              </a:rPr>
              <a:t> (140 pc) with ~30,000 Solar Masses.</a:t>
            </a:r>
          </a:p>
          <a:p>
            <a:r>
              <a:rPr lang="en-US" dirty="0">
                <a:latin typeface="+mj-lt"/>
              </a:rPr>
              <a:t>Only a few % of dust/gas forms into low mass stars!</a:t>
            </a:r>
          </a:p>
          <a:p>
            <a:r>
              <a:rPr lang="en-US" dirty="0">
                <a:latin typeface="+mj-lt"/>
              </a:rPr>
              <a:t>Emission/absorption from dust grains gives no kinematic information.</a:t>
            </a:r>
          </a:p>
          <a:p>
            <a:pPr lvl="1"/>
            <a:r>
              <a:rPr lang="en-US" dirty="0">
                <a:latin typeface="+mj-lt"/>
              </a:rPr>
              <a:t>Need molecular lines.</a:t>
            </a:r>
          </a:p>
          <a:p>
            <a:r>
              <a:rPr lang="en-US" dirty="0">
                <a:latin typeface="+mj-lt"/>
              </a:rPr>
              <a:t>Chemistry creates molecules that trace different densities.</a:t>
            </a:r>
          </a:p>
          <a:p>
            <a:pPr lvl="1"/>
            <a:r>
              <a:rPr lang="en-US" dirty="0">
                <a:latin typeface="+mj-lt"/>
              </a:rPr>
              <a:t>Low Density: Carbon Monoxide (CO)</a:t>
            </a:r>
          </a:p>
          <a:p>
            <a:pPr lvl="1"/>
            <a:r>
              <a:rPr lang="en-US" b="1" dirty="0">
                <a:latin typeface="+mj-lt"/>
              </a:rPr>
              <a:t>Intermediate/high Density: Hydrogen Cyanide (HCN)</a:t>
            </a:r>
          </a:p>
          <a:p>
            <a:r>
              <a:rPr lang="en-US" b="1" dirty="0">
                <a:latin typeface="+mj-lt"/>
              </a:rPr>
              <a:t>We want to learn about the dynamics of gas/dust at these intermediate/high densities.</a:t>
            </a:r>
          </a:p>
        </p:txBody>
      </p:sp>
      <p:sp>
        <p:nvSpPr>
          <p:cNvPr id="6" name="Slide Number Placeholder 5">
            <a:extLst>
              <a:ext uri="{FF2B5EF4-FFF2-40B4-BE49-F238E27FC236}">
                <a16:creationId xmlns:a16="http://schemas.microsoft.com/office/drawing/2014/main" id="{46D051DA-5DAD-43A7-A238-51C63BA59FEC}"/>
              </a:ext>
            </a:extLst>
          </p:cNvPr>
          <p:cNvSpPr>
            <a:spLocks noGrp="1"/>
          </p:cNvSpPr>
          <p:nvPr>
            <p:ph type="sldNum" sz="quarter" idx="34"/>
          </p:nvPr>
        </p:nvSpPr>
        <p:spPr/>
        <p:txBody>
          <a:bodyPr/>
          <a:lstStyle/>
          <a:p>
            <a:fld id="{19B51A1E-902D-48AF-9020-955120F399B6}" type="slidenum">
              <a:rPr lang="en-US" smtClean="0"/>
              <a:pPr/>
              <a:t>5</a:t>
            </a:fld>
            <a:endParaRPr lang="en-US" dirty="0"/>
          </a:p>
        </p:txBody>
      </p:sp>
      <p:sp>
        <p:nvSpPr>
          <p:cNvPr id="3" name="Oval 2">
            <a:extLst>
              <a:ext uri="{FF2B5EF4-FFF2-40B4-BE49-F238E27FC236}">
                <a16:creationId xmlns:a16="http://schemas.microsoft.com/office/drawing/2014/main" id="{290A87B2-BAA5-483F-B677-07ACC502EE8B}"/>
              </a:ext>
            </a:extLst>
          </p:cNvPr>
          <p:cNvSpPr/>
          <p:nvPr/>
        </p:nvSpPr>
        <p:spPr>
          <a:xfrm>
            <a:off x="298581" y="248178"/>
            <a:ext cx="1268963" cy="1268963"/>
          </a:xfrm>
          <a:prstGeom prst="ellipse">
            <a:avLst/>
          </a:prstGeom>
          <a:blipFill>
            <a:blip r:embed="rId3"/>
            <a:stretch>
              <a:fillRect l="-18456" r="-18456"/>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AEDF873-0810-42AE-81C0-F65830D27EAF}"/>
              </a:ext>
            </a:extLst>
          </p:cNvPr>
          <p:cNvSpPr/>
          <p:nvPr/>
        </p:nvSpPr>
        <p:spPr>
          <a:xfrm>
            <a:off x="10086392" y="6332694"/>
            <a:ext cx="1268963" cy="43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DF01E50-7B5F-40B8-A60C-4BC2BC9B2F71}"/>
              </a:ext>
            </a:extLst>
          </p:cNvPr>
          <p:cNvSpPr txBox="1"/>
          <p:nvPr/>
        </p:nvSpPr>
        <p:spPr>
          <a:xfrm>
            <a:off x="3918099" y="3849978"/>
            <a:ext cx="2240863" cy="307777"/>
          </a:xfrm>
          <a:prstGeom prst="rect">
            <a:avLst/>
          </a:prstGeom>
          <a:noFill/>
        </p:spPr>
        <p:txBody>
          <a:bodyPr wrap="square" rtlCol="0">
            <a:spAutoFit/>
          </a:bodyPr>
          <a:lstStyle/>
          <a:p>
            <a:pPr algn="ctr"/>
            <a:r>
              <a:rPr lang="en-US" sz="1400" dirty="0">
                <a:solidFill>
                  <a:schemeClr val="bg1"/>
                </a:solidFill>
                <a:latin typeface="+mj-lt"/>
              </a:rPr>
              <a:t>Thermal Dust Emission</a:t>
            </a:r>
          </a:p>
        </p:txBody>
      </p:sp>
      <p:pic>
        <p:nvPicPr>
          <p:cNvPr id="10" name="Picture 9">
            <a:extLst>
              <a:ext uri="{FF2B5EF4-FFF2-40B4-BE49-F238E27FC236}">
                <a16:creationId xmlns:a16="http://schemas.microsoft.com/office/drawing/2014/main" id="{139A8901-2D01-4F01-9E37-3ABADDFA7B80}"/>
              </a:ext>
            </a:extLst>
          </p:cNvPr>
          <p:cNvPicPr>
            <a:picLocks noChangeAspect="1"/>
          </p:cNvPicPr>
          <p:nvPr/>
        </p:nvPicPr>
        <p:blipFill>
          <a:blip r:embed="rId4"/>
          <a:stretch>
            <a:fillRect/>
          </a:stretch>
        </p:blipFill>
        <p:spPr>
          <a:xfrm>
            <a:off x="298581" y="2217791"/>
            <a:ext cx="6310941" cy="3010191"/>
          </a:xfrm>
          <a:prstGeom prst="rect">
            <a:avLst/>
          </a:prstGeom>
        </p:spPr>
      </p:pic>
      <p:sp>
        <p:nvSpPr>
          <p:cNvPr id="14" name="TextBox 13">
            <a:extLst>
              <a:ext uri="{FF2B5EF4-FFF2-40B4-BE49-F238E27FC236}">
                <a16:creationId xmlns:a16="http://schemas.microsoft.com/office/drawing/2014/main" id="{2C432048-E924-4FC6-8388-16B362E03404}"/>
              </a:ext>
            </a:extLst>
          </p:cNvPr>
          <p:cNvSpPr txBox="1"/>
          <p:nvPr/>
        </p:nvSpPr>
        <p:spPr>
          <a:xfrm>
            <a:off x="242595" y="4950983"/>
            <a:ext cx="3140671" cy="276999"/>
          </a:xfrm>
          <a:prstGeom prst="rect">
            <a:avLst/>
          </a:prstGeom>
          <a:noFill/>
        </p:spPr>
        <p:txBody>
          <a:bodyPr wrap="square" rtlCol="0">
            <a:spAutoFit/>
          </a:bodyPr>
          <a:lstStyle/>
          <a:p>
            <a:r>
              <a:rPr lang="en-US" sz="1200" dirty="0">
                <a:latin typeface="+mj-lt"/>
              </a:rPr>
              <a:t>Credit: </a:t>
            </a:r>
            <a:r>
              <a:rPr lang="en-US" sz="1200" b="0" i="0" dirty="0">
                <a:effectLst/>
                <a:latin typeface="+mj-lt"/>
              </a:rPr>
              <a:t>Shirley 2015</a:t>
            </a:r>
            <a:endParaRPr lang="en-US" sz="1200" dirty="0">
              <a:latin typeface="+mj-lt"/>
            </a:endParaRPr>
          </a:p>
        </p:txBody>
      </p:sp>
      <p:pic>
        <p:nvPicPr>
          <p:cNvPr id="15" name="Picture 14" descr="A picture containing text, device&#10;&#10;Description automatically generated">
            <a:extLst>
              <a:ext uri="{FF2B5EF4-FFF2-40B4-BE49-F238E27FC236}">
                <a16:creationId xmlns:a16="http://schemas.microsoft.com/office/drawing/2014/main" id="{04FDCE96-2A76-4C18-9C0A-0C7374F6E2AE}"/>
              </a:ext>
            </a:extLst>
          </p:cNvPr>
          <p:cNvPicPr>
            <a:picLocks noChangeAspect="1"/>
          </p:cNvPicPr>
          <p:nvPr/>
        </p:nvPicPr>
        <p:blipFill>
          <a:blip r:embed="rId5"/>
          <a:stretch>
            <a:fillRect/>
          </a:stretch>
        </p:blipFill>
        <p:spPr>
          <a:xfrm>
            <a:off x="0" y="5743646"/>
            <a:ext cx="778433" cy="1039208"/>
          </a:xfrm>
          <a:prstGeom prst="rect">
            <a:avLst/>
          </a:prstGeom>
        </p:spPr>
      </p:pic>
    </p:spTree>
    <p:extLst>
      <p:ext uri="{BB962C8B-B14F-4D97-AF65-F5344CB8AC3E}">
        <p14:creationId xmlns:p14="http://schemas.microsoft.com/office/powerpoint/2010/main" val="2755816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5" name="Arrow: Pentagon 4">
            <a:extLst>
              <a:ext uri="{FF2B5EF4-FFF2-40B4-BE49-F238E27FC236}">
                <a16:creationId xmlns:a16="http://schemas.microsoft.com/office/drawing/2014/main" id="{88FC9632-F61E-48F7-B75D-91D9B7D1DF68}"/>
              </a:ext>
            </a:extLst>
          </p:cNvPr>
          <p:cNvSpPr/>
          <p:nvPr/>
        </p:nvSpPr>
        <p:spPr>
          <a:xfrm>
            <a:off x="933062" y="248178"/>
            <a:ext cx="8210938" cy="811764"/>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A5083B-CC27-4F1C-AD03-E3DBEC1C9E78}"/>
              </a:ext>
            </a:extLst>
          </p:cNvPr>
          <p:cNvSpPr>
            <a:spLocks noGrp="1"/>
          </p:cNvSpPr>
          <p:nvPr>
            <p:ph type="title"/>
          </p:nvPr>
        </p:nvSpPr>
        <p:spPr>
          <a:xfrm>
            <a:off x="1812931" y="450660"/>
            <a:ext cx="9131100" cy="432000"/>
          </a:xfrm>
        </p:spPr>
        <p:txBody>
          <a:bodyPr/>
          <a:lstStyle/>
          <a:p>
            <a:r>
              <a:rPr lang="en-US" dirty="0">
                <a:solidFill>
                  <a:schemeClr val="bg1"/>
                </a:solidFill>
              </a:rPr>
              <a:t>Spectroscopy</a:t>
            </a:r>
          </a:p>
        </p:txBody>
      </p:sp>
      <p:sp>
        <p:nvSpPr>
          <p:cNvPr id="4" name="Content Placeholder 3">
            <a:extLst>
              <a:ext uri="{FF2B5EF4-FFF2-40B4-BE49-F238E27FC236}">
                <a16:creationId xmlns:a16="http://schemas.microsoft.com/office/drawing/2014/main" id="{125E40B9-054F-4D79-BD17-68E71C740D01}"/>
              </a:ext>
            </a:extLst>
          </p:cNvPr>
          <p:cNvSpPr>
            <a:spLocks noGrp="1"/>
          </p:cNvSpPr>
          <p:nvPr>
            <p:ph sz="half" idx="1"/>
          </p:nvPr>
        </p:nvSpPr>
        <p:spPr>
          <a:xfrm>
            <a:off x="1502230" y="1517141"/>
            <a:ext cx="6569201" cy="2593273"/>
          </a:xfrm>
        </p:spPr>
        <p:txBody>
          <a:bodyPr/>
          <a:lstStyle/>
          <a:p>
            <a:r>
              <a:rPr lang="en-US" dirty="0">
                <a:latin typeface="+mj-lt"/>
              </a:rPr>
              <a:t>Energy associated with electron orbitals, molecular vibration, molecular rotation are quantized.</a:t>
            </a:r>
          </a:p>
          <a:p>
            <a:r>
              <a:rPr lang="en-US" dirty="0">
                <a:latin typeface="+mj-lt"/>
              </a:rPr>
              <a:t>Energy can be emitted or absorbed in the form of photons between bound energy levels. </a:t>
            </a:r>
          </a:p>
          <a:p>
            <a:r>
              <a:rPr lang="en-US" dirty="0">
                <a:latin typeface="+mj-lt"/>
              </a:rPr>
              <a:t>For cold, intermediate/high density gas: hydrogen cyanide (HCN) 1-0 rotational transition.</a:t>
            </a:r>
          </a:p>
          <a:p>
            <a:pPr lvl="1"/>
            <a:r>
              <a:rPr lang="en-US" dirty="0">
                <a:latin typeface="+mj-lt"/>
              </a:rPr>
              <a:t>3 hyperfine transitions probe different densities.</a:t>
            </a:r>
          </a:p>
        </p:txBody>
      </p:sp>
      <p:sp>
        <p:nvSpPr>
          <p:cNvPr id="6" name="Slide Number Placeholder 5">
            <a:extLst>
              <a:ext uri="{FF2B5EF4-FFF2-40B4-BE49-F238E27FC236}">
                <a16:creationId xmlns:a16="http://schemas.microsoft.com/office/drawing/2014/main" id="{46D051DA-5DAD-43A7-A238-51C63BA59FEC}"/>
              </a:ext>
            </a:extLst>
          </p:cNvPr>
          <p:cNvSpPr>
            <a:spLocks noGrp="1"/>
          </p:cNvSpPr>
          <p:nvPr>
            <p:ph type="sldNum" sz="quarter" idx="34"/>
          </p:nvPr>
        </p:nvSpPr>
        <p:spPr/>
        <p:txBody>
          <a:bodyPr/>
          <a:lstStyle/>
          <a:p>
            <a:fld id="{19B51A1E-902D-48AF-9020-955120F399B6}" type="slidenum">
              <a:rPr lang="en-US" smtClean="0"/>
              <a:pPr/>
              <a:t>6</a:t>
            </a:fld>
            <a:endParaRPr lang="en-US" dirty="0"/>
          </a:p>
        </p:txBody>
      </p:sp>
      <p:sp>
        <p:nvSpPr>
          <p:cNvPr id="10" name="Oval 9">
            <a:extLst>
              <a:ext uri="{FF2B5EF4-FFF2-40B4-BE49-F238E27FC236}">
                <a16:creationId xmlns:a16="http://schemas.microsoft.com/office/drawing/2014/main" id="{CA58BA10-5D94-49B4-A693-9297D9798FF8}"/>
              </a:ext>
            </a:extLst>
          </p:cNvPr>
          <p:cNvSpPr/>
          <p:nvPr/>
        </p:nvSpPr>
        <p:spPr>
          <a:xfrm>
            <a:off x="298581" y="248178"/>
            <a:ext cx="1268963" cy="126896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290A87B2-BAA5-483F-B677-07ACC502EE8B}"/>
              </a:ext>
            </a:extLst>
          </p:cNvPr>
          <p:cNvSpPr/>
          <p:nvPr/>
        </p:nvSpPr>
        <p:spPr>
          <a:xfrm>
            <a:off x="298581" y="248178"/>
            <a:ext cx="1268963" cy="1268963"/>
          </a:xfrm>
          <a:prstGeom prst="ellipse">
            <a:avLst/>
          </a:prstGeom>
          <a:blipFill>
            <a:blip r:embed="rId3"/>
            <a:stretch>
              <a:fillRect t="28000" b="28000"/>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EA4DF72-C0B0-4D35-A424-A175633A6FF4}"/>
              </a:ext>
            </a:extLst>
          </p:cNvPr>
          <p:cNvSpPr/>
          <p:nvPr/>
        </p:nvSpPr>
        <p:spPr>
          <a:xfrm>
            <a:off x="10086392" y="6332694"/>
            <a:ext cx="1268963" cy="43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FF19697-457C-4CA7-97F4-172EBD6B6EE0}"/>
              </a:ext>
            </a:extLst>
          </p:cNvPr>
          <p:cNvPicPr>
            <a:picLocks noChangeAspect="1"/>
          </p:cNvPicPr>
          <p:nvPr/>
        </p:nvPicPr>
        <p:blipFill>
          <a:blip r:embed="rId4"/>
          <a:stretch>
            <a:fillRect/>
          </a:stretch>
        </p:blipFill>
        <p:spPr>
          <a:xfrm>
            <a:off x="1528452" y="4252027"/>
            <a:ext cx="6569202" cy="2388377"/>
          </a:xfrm>
          <a:prstGeom prst="rect">
            <a:avLst/>
          </a:prstGeom>
        </p:spPr>
      </p:pic>
      <p:pic>
        <p:nvPicPr>
          <p:cNvPr id="6150" name="Picture 6">
            <a:extLst>
              <a:ext uri="{FF2B5EF4-FFF2-40B4-BE49-F238E27FC236}">
                <a16:creationId xmlns:a16="http://schemas.microsoft.com/office/drawing/2014/main" id="{9F60B834-828F-4B0F-9D72-4469DBE5CE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9490" y="1787957"/>
            <a:ext cx="3045865" cy="4928141"/>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a:extLst>
              <a:ext uri="{FF2B5EF4-FFF2-40B4-BE49-F238E27FC236}">
                <a16:creationId xmlns:a16="http://schemas.microsoft.com/office/drawing/2014/main" id="{AE17D418-08EC-4CBE-9229-B555D67579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17905" y="248178"/>
            <a:ext cx="2137449" cy="1185894"/>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Arrow Connector 14">
            <a:extLst>
              <a:ext uri="{FF2B5EF4-FFF2-40B4-BE49-F238E27FC236}">
                <a16:creationId xmlns:a16="http://schemas.microsoft.com/office/drawing/2014/main" id="{5BA9E067-BD4D-4751-BB0E-0B55822621E0}"/>
              </a:ext>
            </a:extLst>
          </p:cNvPr>
          <p:cNvCxnSpPr/>
          <p:nvPr/>
        </p:nvCxnSpPr>
        <p:spPr>
          <a:xfrm>
            <a:off x="10086392" y="2047461"/>
            <a:ext cx="0" cy="349857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7326135-23CC-4AB0-A035-2E83F781F993}"/>
              </a:ext>
            </a:extLst>
          </p:cNvPr>
          <p:cNvCxnSpPr>
            <a:cxnSpLocks/>
          </p:cNvCxnSpPr>
          <p:nvPr/>
        </p:nvCxnSpPr>
        <p:spPr>
          <a:xfrm>
            <a:off x="10228852" y="2902226"/>
            <a:ext cx="0" cy="264380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586B889-A6F8-4231-BA6D-4DDFAB443431}"/>
              </a:ext>
            </a:extLst>
          </p:cNvPr>
          <p:cNvCxnSpPr>
            <a:cxnSpLocks/>
          </p:cNvCxnSpPr>
          <p:nvPr/>
        </p:nvCxnSpPr>
        <p:spPr>
          <a:xfrm>
            <a:off x="10381253" y="3498574"/>
            <a:ext cx="0" cy="204746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3BF7126-BB59-4134-AD16-FCCCC9BA572C}"/>
              </a:ext>
            </a:extLst>
          </p:cNvPr>
          <p:cNvSpPr txBox="1"/>
          <p:nvPr/>
        </p:nvSpPr>
        <p:spPr>
          <a:xfrm>
            <a:off x="1528452" y="6571362"/>
            <a:ext cx="3140671" cy="276999"/>
          </a:xfrm>
          <a:prstGeom prst="rect">
            <a:avLst/>
          </a:prstGeom>
          <a:noFill/>
        </p:spPr>
        <p:txBody>
          <a:bodyPr wrap="square" rtlCol="0">
            <a:spAutoFit/>
          </a:bodyPr>
          <a:lstStyle/>
          <a:p>
            <a:r>
              <a:rPr lang="en-US" sz="1200" dirty="0">
                <a:latin typeface="+mj-lt"/>
              </a:rPr>
              <a:t>Credit: </a:t>
            </a:r>
            <a:r>
              <a:rPr lang="en-US" sz="1200" b="0" i="0" dirty="0">
                <a:effectLst/>
                <a:latin typeface="+mj-lt"/>
              </a:rPr>
              <a:t>Yokogawa</a:t>
            </a:r>
            <a:endParaRPr lang="en-US" sz="1200" dirty="0">
              <a:latin typeface="+mj-lt"/>
            </a:endParaRPr>
          </a:p>
        </p:txBody>
      </p:sp>
      <p:sp>
        <p:nvSpPr>
          <p:cNvPr id="29" name="TextBox 28">
            <a:extLst>
              <a:ext uri="{FF2B5EF4-FFF2-40B4-BE49-F238E27FC236}">
                <a16:creationId xmlns:a16="http://schemas.microsoft.com/office/drawing/2014/main" id="{F0E8B642-1E7B-4184-BDFE-A2ACDB343F52}"/>
              </a:ext>
            </a:extLst>
          </p:cNvPr>
          <p:cNvSpPr txBox="1"/>
          <p:nvPr/>
        </p:nvSpPr>
        <p:spPr>
          <a:xfrm>
            <a:off x="8347502" y="6521804"/>
            <a:ext cx="3140671" cy="276999"/>
          </a:xfrm>
          <a:prstGeom prst="rect">
            <a:avLst/>
          </a:prstGeom>
          <a:noFill/>
        </p:spPr>
        <p:txBody>
          <a:bodyPr wrap="square" rtlCol="0">
            <a:spAutoFit/>
          </a:bodyPr>
          <a:lstStyle/>
          <a:p>
            <a:r>
              <a:rPr lang="en-US" sz="1200" dirty="0">
                <a:latin typeface="+mj-lt"/>
              </a:rPr>
              <a:t>Credit: </a:t>
            </a:r>
            <a:r>
              <a:rPr lang="en-US" sz="1200" b="0" i="0" dirty="0">
                <a:effectLst/>
                <a:latin typeface="+mj-lt"/>
              </a:rPr>
              <a:t>Yancy</a:t>
            </a:r>
            <a:endParaRPr lang="en-US" sz="1200" dirty="0">
              <a:latin typeface="+mj-lt"/>
            </a:endParaRPr>
          </a:p>
        </p:txBody>
      </p:sp>
      <p:pic>
        <p:nvPicPr>
          <p:cNvPr id="30" name="Picture 29" descr="A picture containing text, device&#10;&#10;Description automatically generated">
            <a:extLst>
              <a:ext uri="{FF2B5EF4-FFF2-40B4-BE49-F238E27FC236}">
                <a16:creationId xmlns:a16="http://schemas.microsoft.com/office/drawing/2014/main" id="{9CFC8D9F-FBD1-426C-92F0-CD633E7A5C19}"/>
              </a:ext>
            </a:extLst>
          </p:cNvPr>
          <p:cNvPicPr>
            <a:picLocks noChangeAspect="1"/>
          </p:cNvPicPr>
          <p:nvPr/>
        </p:nvPicPr>
        <p:blipFill>
          <a:blip r:embed="rId7"/>
          <a:stretch>
            <a:fillRect/>
          </a:stretch>
        </p:blipFill>
        <p:spPr>
          <a:xfrm>
            <a:off x="0" y="5743646"/>
            <a:ext cx="778433" cy="1039208"/>
          </a:xfrm>
          <a:prstGeom prst="rect">
            <a:avLst/>
          </a:prstGeom>
        </p:spPr>
      </p:pic>
    </p:spTree>
    <p:extLst>
      <p:ext uri="{BB962C8B-B14F-4D97-AF65-F5344CB8AC3E}">
        <p14:creationId xmlns:p14="http://schemas.microsoft.com/office/powerpoint/2010/main" val="3642531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5" name="Arrow: Pentagon 4">
            <a:extLst>
              <a:ext uri="{FF2B5EF4-FFF2-40B4-BE49-F238E27FC236}">
                <a16:creationId xmlns:a16="http://schemas.microsoft.com/office/drawing/2014/main" id="{88FC9632-F61E-48F7-B75D-91D9B7D1DF68}"/>
              </a:ext>
            </a:extLst>
          </p:cNvPr>
          <p:cNvSpPr/>
          <p:nvPr/>
        </p:nvSpPr>
        <p:spPr>
          <a:xfrm>
            <a:off x="933062" y="248178"/>
            <a:ext cx="8210938" cy="811764"/>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A5083B-CC27-4F1C-AD03-E3DBEC1C9E78}"/>
              </a:ext>
            </a:extLst>
          </p:cNvPr>
          <p:cNvSpPr>
            <a:spLocks noGrp="1"/>
          </p:cNvSpPr>
          <p:nvPr>
            <p:ph type="title"/>
          </p:nvPr>
        </p:nvSpPr>
        <p:spPr>
          <a:xfrm>
            <a:off x="1812931" y="450660"/>
            <a:ext cx="9131100" cy="432000"/>
          </a:xfrm>
        </p:spPr>
        <p:txBody>
          <a:bodyPr/>
          <a:lstStyle/>
          <a:p>
            <a:r>
              <a:rPr lang="en-US" dirty="0">
                <a:solidFill>
                  <a:schemeClr val="bg1"/>
                </a:solidFill>
              </a:rPr>
              <a:t>Doppler Effect</a:t>
            </a:r>
          </a:p>
        </p:txBody>
      </p:sp>
      <p:sp>
        <p:nvSpPr>
          <p:cNvPr id="4" name="Content Placeholder 3">
            <a:extLst>
              <a:ext uri="{FF2B5EF4-FFF2-40B4-BE49-F238E27FC236}">
                <a16:creationId xmlns:a16="http://schemas.microsoft.com/office/drawing/2014/main" id="{125E40B9-054F-4D79-BD17-68E71C740D01}"/>
              </a:ext>
            </a:extLst>
          </p:cNvPr>
          <p:cNvSpPr>
            <a:spLocks noGrp="1"/>
          </p:cNvSpPr>
          <p:nvPr>
            <p:ph sz="half" idx="1"/>
          </p:nvPr>
        </p:nvSpPr>
        <p:spPr>
          <a:xfrm>
            <a:off x="385832" y="1675540"/>
            <a:ext cx="5090629" cy="4934282"/>
          </a:xfrm>
        </p:spPr>
        <p:txBody>
          <a:bodyPr/>
          <a:lstStyle/>
          <a:p>
            <a:r>
              <a:rPr lang="en-US" dirty="0">
                <a:latin typeface="+mj-lt"/>
              </a:rPr>
              <a:t>The frequency of light from a source changes with velocity towards or away from observer.</a:t>
            </a:r>
          </a:p>
          <a:p>
            <a:pPr lvl="1"/>
            <a:r>
              <a:rPr lang="en-US" dirty="0">
                <a:latin typeface="+mj-lt"/>
              </a:rPr>
              <a:t>Much like changing pitch of vehicles moving past.</a:t>
            </a:r>
          </a:p>
          <a:p>
            <a:pPr lvl="1"/>
            <a:r>
              <a:rPr lang="en-US" dirty="0">
                <a:latin typeface="+mj-lt"/>
              </a:rPr>
              <a:t>Redshift – away from observer</a:t>
            </a:r>
          </a:p>
          <a:p>
            <a:pPr lvl="1"/>
            <a:r>
              <a:rPr lang="en-US" dirty="0">
                <a:latin typeface="+mj-lt"/>
              </a:rPr>
              <a:t>Blueshift – towards observer</a:t>
            </a:r>
          </a:p>
          <a:p>
            <a:r>
              <a:rPr lang="en-US" dirty="0">
                <a:latin typeface="+mj-lt"/>
              </a:rPr>
              <a:t>Use red/blueshift of lines to determine line-of-sight velocity of gas and dust.</a:t>
            </a:r>
          </a:p>
        </p:txBody>
      </p:sp>
      <p:sp>
        <p:nvSpPr>
          <p:cNvPr id="6" name="Slide Number Placeholder 5">
            <a:extLst>
              <a:ext uri="{FF2B5EF4-FFF2-40B4-BE49-F238E27FC236}">
                <a16:creationId xmlns:a16="http://schemas.microsoft.com/office/drawing/2014/main" id="{46D051DA-5DAD-43A7-A238-51C63BA59FEC}"/>
              </a:ext>
            </a:extLst>
          </p:cNvPr>
          <p:cNvSpPr>
            <a:spLocks noGrp="1"/>
          </p:cNvSpPr>
          <p:nvPr>
            <p:ph type="sldNum" sz="quarter" idx="34"/>
          </p:nvPr>
        </p:nvSpPr>
        <p:spPr/>
        <p:txBody>
          <a:bodyPr/>
          <a:lstStyle/>
          <a:p>
            <a:fld id="{19B51A1E-902D-48AF-9020-955120F399B6}" type="slidenum">
              <a:rPr lang="en-US" smtClean="0"/>
              <a:pPr/>
              <a:t>7</a:t>
            </a:fld>
            <a:endParaRPr lang="en-US" dirty="0"/>
          </a:p>
        </p:txBody>
      </p:sp>
      <p:sp>
        <p:nvSpPr>
          <p:cNvPr id="10" name="Oval 9">
            <a:extLst>
              <a:ext uri="{FF2B5EF4-FFF2-40B4-BE49-F238E27FC236}">
                <a16:creationId xmlns:a16="http://schemas.microsoft.com/office/drawing/2014/main" id="{CA58BA10-5D94-49B4-A693-9297D9798FF8}"/>
              </a:ext>
            </a:extLst>
          </p:cNvPr>
          <p:cNvSpPr/>
          <p:nvPr/>
        </p:nvSpPr>
        <p:spPr>
          <a:xfrm>
            <a:off x="298581" y="248178"/>
            <a:ext cx="1268963" cy="126896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290A87B2-BAA5-483F-B677-07ACC502EE8B}"/>
              </a:ext>
            </a:extLst>
          </p:cNvPr>
          <p:cNvSpPr/>
          <p:nvPr/>
        </p:nvSpPr>
        <p:spPr>
          <a:xfrm>
            <a:off x="298581" y="248178"/>
            <a:ext cx="1268963" cy="1268963"/>
          </a:xfrm>
          <a:prstGeom prst="ellipse">
            <a:avLst/>
          </a:prstGeom>
          <a:blipFill>
            <a:blip r:embed="rId3"/>
            <a:stretch>
              <a:fillRect t="28000" b="28000"/>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EA4DF72-C0B0-4D35-A424-A175633A6FF4}"/>
              </a:ext>
            </a:extLst>
          </p:cNvPr>
          <p:cNvSpPr/>
          <p:nvPr/>
        </p:nvSpPr>
        <p:spPr>
          <a:xfrm>
            <a:off x="10086392" y="6332694"/>
            <a:ext cx="1268963" cy="43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Graphical user interface, application&#10;&#10;Description automatically generated">
            <a:extLst>
              <a:ext uri="{FF2B5EF4-FFF2-40B4-BE49-F238E27FC236}">
                <a16:creationId xmlns:a16="http://schemas.microsoft.com/office/drawing/2014/main" id="{F61EF7DE-1DF7-4217-A740-4442E3E063BF}"/>
              </a:ext>
            </a:extLst>
          </p:cNvPr>
          <p:cNvPicPr>
            <a:picLocks noChangeAspect="1"/>
          </p:cNvPicPr>
          <p:nvPr/>
        </p:nvPicPr>
        <p:blipFill>
          <a:blip r:embed="rId4"/>
          <a:stretch>
            <a:fillRect/>
          </a:stretch>
        </p:blipFill>
        <p:spPr>
          <a:xfrm>
            <a:off x="1661013" y="4496551"/>
            <a:ext cx="2540265" cy="1905199"/>
          </a:xfrm>
          <a:prstGeom prst="rect">
            <a:avLst/>
          </a:prstGeom>
        </p:spPr>
      </p:pic>
      <p:pic>
        <p:nvPicPr>
          <p:cNvPr id="2050" name="Picture 2">
            <a:extLst>
              <a:ext uri="{FF2B5EF4-FFF2-40B4-BE49-F238E27FC236}">
                <a16:creationId xmlns:a16="http://schemas.microsoft.com/office/drawing/2014/main" id="{723F70B3-2E0C-43F8-BF1A-9AA205E7D3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8608" y="1262424"/>
            <a:ext cx="4425637" cy="557619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E6A9629-11DB-4982-A434-FC17F20DDA5D}"/>
              </a:ext>
            </a:extLst>
          </p:cNvPr>
          <p:cNvSpPr txBox="1"/>
          <p:nvPr/>
        </p:nvSpPr>
        <p:spPr>
          <a:xfrm>
            <a:off x="5568608" y="1022684"/>
            <a:ext cx="3140671" cy="276999"/>
          </a:xfrm>
          <a:prstGeom prst="rect">
            <a:avLst/>
          </a:prstGeom>
          <a:noFill/>
        </p:spPr>
        <p:txBody>
          <a:bodyPr wrap="square" rtlCol="0">
            <a:spAutoFit/>
          </a:bodyPr>
          <a:lstStyle/>
          <a:p>
            <a:r>
              <a:rPr lang="en-US" sz="1200" dirty="0">
                <a:latin typeface="+mj-lt"/>
              </a:rPr>
              <a:t>Credit: </a:t>
            </a:r>
            <a:r>
              <a:rPr lang="en-US" sz="1200" b="0" i="0" dirty="0">
                <a:effectLst/>
                <a:latin typeface="+mj-lt"/>
              </a:rPr>
              <a:t>Georg </a:t>
            </a:r>
            <a:r>
              <a:rPr lang="en-US" sz="1200" b="0" i="0" dirty="0" err="1">
                <a:effectLst/>
                <a:latin typeface="+mj-lt"/>
              </a:rPr>
              <a:t>Wiora</a:t>
            </a:r>
            <a:endParaRPr lang="en-US" sz="1200" dirty="0">
              <a:latin typeface="+mj-lt"/>
            </a:endParaRPr>
          </a:p>
        </p:txBody>
      </p:sp>
      <p:sp>
        <p:nvSpPr>
          <p:cNvPr id="18" name="TextBox 17">
            <a:extLst>
              <a:ext uri="{FF2B5EF4-FFF2-40B4-BE49-F238E27FC236}">
                <a16:creationId xmlns:a16="http://schemas.microsoft.com/office/drawing/2014/main" id="{BF943093-8C48-4A80-957F-7F8BCC2B762C}"/>
              </a:ext>
            </a:extLst>
          </p:cNvPr>
          <p:cNvSpPr txBox="1"/>
          <p:nvPr/>
        </p:nvSpPr>
        <p:spPr>
          <a:xfrm>
            <a:off x="1567544" y="6194194"/>
            <a:ext cx="3140671" cy="276999"/>
          </a:xfrm>
          <a:prstGeom prst="rect">
            <a:avLst/>
          </a:prstGeom>
          <a:noFill/>
        </p:spPr>
        <p:txBody>
          <a:bodyPr wrap="square" rtlCol="0">
            <a:spAutoFit/>
          </a:bodyPr>
          <a:lstStyle/>
          <a:p>
            <a:r>
              <a:rPr lang="en-US" sz="1200" dirty="0">
                <a:solidFill>
                  <a:schemeClr val="bg1"/>
                </a:solidFill>
                <a:latin typeface="+mj-lt"/>
              </a:rPr>
              <a:t>Credit: </a:t>
            </a:r>
            <a:r>
              <a:rPr lang="en-US" sz="1200" b="0" i="0" dirty="0">
                <a:solidFill>
                  <a:schemeClr val="bg1"/>
                </a:solidFill>
                <a:effectLst/>
                <a:latin typeface="+mj-lt"/>
              </a:rPr>
              <a:t>Wikipedia</a:t>
            </a:r>
            <a:endParaRPr lang="en-US" sz="1200" dirty="0">
              <a:solidFill>
                <a:schemeClr val="bg1"/>
              </a:solidFill>
              <a:latin typeface="+mj-lt"/>
            </a:endParaRPr>
          </a:p>
        </p:txBody>
      </p:sp>
      <p:pic>
        <p:nvPicPr>
          <p:cNvPr id="19" name="Picture 18" descr="A picture containing text, device&#10;&#10;Description automatically generated">
            <a:extLst>
              <a:ext uri="{FF2B5EF4-FFF2-40B4-BE49-F238E27FC236}">
                <a16:creationId xmlns:a16="http://schemas.microsoft.com/office/drawing/2014/main" id="{3976AE87-E325-4BAF-A847-F8BC25159CB8}"/>
              </a:ext>
            </a:extLst>
          </p:cNvPr>
          <p:cNvPicPr>
            <a:picLocks noChangeAspect="1"/>
          </p:cNvPicPr>
          <p:nvPr/>
        </p:nvPicPr>
        <p:blipFill>
          <a:blip r:embed="rId6"/>
          <a:stretch>
            <a:fillRect/>
          </a:stretch>
        </p:blipFill>
        <p:spPr>
          <a:xfrm>
            <a:off x="0" y="5743646"/>
            <a:ext cx="778433" cy="1039208"/>
          </a:xfrm>
          <a:prstGeom prst="rect">
            <a:avLst/>
          </a:prstGeom>
        </p:spPr>
      </p:pic>
    </p:spTree>
    <p:extLst>
      <p:ext uri="{BB962C8B-B14F-4D97-AF65-F5344CB8AC3E}">
        <p14:creationId xmlns:p14="http://schemas.microsoft.com/office/powerpoint/2010/main" val="727989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5" name="Arrow: Pentagon 4">
            <a:extLst>
              <a:ext uri="{FF2B5EF4-FFF2-40B4-BE49-F238E27FC236}">
                <a16:creationId xmlns:a16="http://schemas.microsoft.com/office/drawing/2014/main" id="{88FC9632-F61E-48F7-B75D-91D9B7D1DF68}"/>
              </a:ext>
            </a:extLst>
          </p:cNvPr>
          <p:cNvSpPr/>
          <p:nvPr/>
        </p:nvSpPr>
        <p:spPr>
          <a:xfrm>
            <a:off x="933062" y="248178"/>
            <a:ext cx="8210938" cy="811764"/>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A5083B-CC27-4F1C-AD03-E3DBEC1C9E78}"/>
              </a:ext>
            </a:extLst>
          </p:cNvPr>
          <p:cNvSpPr>
            <a:spLocks noGrp="1"/>
          </p:cNvSpPr>
          <p:nvPr>
            <p:ph type="title"/>
          </p:nvPr>
        </p:nvSpPr>
        <p:spPr>
          <a:xfrm>
            <a:off x="1812931" y="450660"/>
            <a:ext cx="9131100" cy="432000"/>
          </a:xfrm>
        </p:spPr>
        <p:txBody>
          <a:bodyPr/>
          <a:lstStyle/>
          <a:p>
            <a:r>
              <a:rPr lang="en-US" dirty="0">
                <a:solidFill>
                  <a:schemeClr val="bg1"/>
                </a:solidFill>
              </a:rPr>
              <a:t>Calibration</a:t>
            </a:r>
          </a:p>
        </p:txBody>
      </p:sp>
      <p:sp>
        <p:nvSpPr>
          <p:cNvPr id="6" name="Slide Number Placeholder 5">
            <a:extLst>
              <a:ext uri="{FF2B5EF4-FFF2-40B4-BE49-F238E27FC236}">
                <a16:creationId xmlns:a16="http://schemas.microsoft.com/office/drawing/2014/main" id="{46D051DA-5DAD-43A7-A238-51C63BA59FEC}"/>
              </a:ext>
            </a:extLst>
          </p:cNvPr>
          <p:cNvSpPr>
            <a:spLocks noGrp="1"/>
          </p:cNvSpPr>
          <p:nvPr>
            <p:ph type="sldNum" sz="quarter" idx="34"/>
          </p:nvPr>
        </p:nvSpPr>
        <p:spPr/>
        <p:txBody>
          <a:bodyPr/>
          <a:lstStyle/>
          <a:p>
            <a:fld id="{19B51A1E-902D-48AF-9020-955120F399B6}" type="slidenum">
              <a:rPr lang="en-US" smtClean="0"/>
              <a:pPr/>
              <a:t>8</a:t>
            </a:fld>
            <a:endParaRPr lang="en-US" dirty="0"/>
          </a:p>
        </p:txBody>
      </p:sp>
      <p:sp>
        <p:nvSpPr>
          <p:cNvPr id="3" name="Oval 2">
            <a:extLst>
              <a:ext uri="{FF2B5EF4-FFF2-40B4-BE49-F238E27FC236}">
                <a16:creationId xmlns:a16="http://schemas.microsoft.com/office/drawing/2014/main" id="{290A87B2-BAA5-483F-B677-07ACC502EE8B}"/>
              </a:ext>
            </a:extLst>
          </p:cNvPr>
          <p:cNvSpPr/>
          <p:nvPr/>
        </p:nvSpPr>
        <p:spPr>
          <a:xfrm>
            <a:off x="298581" y="248178"/>
            <a:ext cx="1268963" cy="1268963"/>
          </a:xfrm>
          <a:prstGeom prst="ellipse">
            <a:avLst/>
          </a:prstGeom>
          <a:blipFill>
            <a:blip r:embed="rId3"/>
            <a:stretch>
              <a:fillRect l="-18456" r="-18456"/>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utoShape 2">
            <a:extLst>
              <a:ext uri="{FF2B5EF4-FFF2-40B4-BE49-F238E27FC236}">
                <a16:creationId xmlns:a16="http://schemas.microsoft.com/office/drawing/2014/main" id="{BD588A65-66C9-46D6-97E8-3A671F37CC3F}"/>
              </a:ext>
            </a:extLst>
          </p:cNvPr>
          <p:cNvSpPr>
            <a:spLocks noChangeAspect="1" noChangeArrowheads="1"/>
          </p:cNvSpPr>
          <p:nvPr/>
        </p:nvSpPr>
        <p:spPr bwMode="auto">
          <a:xfrm>
            <a:off x="5943600" y="3276600"/>
            <a:ext cx="3293706" cy="329370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Rectangle 9">
            <a:extLst>
              <a:ext uri="{FF2B5EF4-FFF2-40B4-BE49-F238E27FC236}">
                <a16:creationId xmlns:a16="http://schemas.microsoft.com/office/drawing/2014/main" id="{16C79747-105D-41AB-9EF5-273FDD8269C6}"/>
              </a:ext>
            </a:extLst>
          </p:cNvPr>
          <p:cNvSpPr/>
          <p:nvPr/>
        </p:nvSpPr>
        <p:spPr>
          <a:xfrm>
            <a:off x="10086392" y="6332694"/>
            <a:ext cx="1268963" cy="43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125E40B9-054F-4D79-BD17-68E71C740D01}"/>
              </a:ext>
            </a:extLst>
          </p:cNvPr>
          <p:cNvSpPr>
            <a:spLocks noGrp="1"/>
          </p:cNvSpPr>
          <p:nvPr>
            <p:ph sz="half" idx="1"/>
          </p:nvPr>
        </p:nvSpPr>
        <p:spPr>
          <a:xfrm>
            <a:off x="7286456" y="1132495"/>
            <a:ext cx="3736800" cy="5518305"/>
          </a:xfrm>
        </p:spPr>
        <p:txBody>
          <a:bodyPr/>
          <a:lstStyle/>
          <a:p>
            <a:r>
              <a:rPr lang="en-US" dirty="0">
                <a:latin typeface="+mj-lt"/>
              </a:rPr>
              <a:t>In order to get reliable data, intensities must be adjusted for telescope beam efficiency, weather etc.</a:t>
            </a:r>
          </a:p>
          <a:p>
            <a:r>
              <a:rPr lang="en-US" dirty="0">
                <a:latin typeface="+mj-lt"/>
              </a:rPr>
              <a:t>Conduct Point-Focus-Point on mars every ~2 maps.</a:t>
            </a:r>
          </a:p>
          <a:p>
            <a:r>
              <a:rPr lang="en-US" dirty="0">
                <a:latin typeface="+mj-lt"/>
              </a:rPr>
              <a:t>Every night, compared intensity of known bright HCN source: </a:t>
            </a:r>
            <a:r>
              <a:rPr lang="en-US" b="1" dirty="0">
                <a:latin typeface="+mj-lt"/>
              </a:rPr>
              <a:t>L1489PPC</a:t>
            </a:r>
          </a:p>
        </p:txBody>
      </p:sp>
      <p:pic>
        <p:nvPicPr>
          <p:cNvPr id="12" name="Picture 11" descr="Chart, box and whisker chart&#10;&#10;Description automatically generated">
            <a:extLst>
              <a:ext uri="{FF2B5EF4-FFF2-40B4-BE49-F238E27FC236}">
                <a16:creationId xmlns:a16="http://schemas.microsoft.com/office/drawing/2014/main" id="{813ACB32-F0BE-4206-8B93-509FD78AE91A}"/>
              </a:ext>
            </a:extLst>
          </p:cNvPr>
          <p:cNvPicPr>
            <a:picLocks noChangeAspect="1"/>
          </p:cNvPicPr>
          <p:nvPr/>
        </p:nvPicPr>
        <p:blipFill rotWithShape="1">
          <a:blip r:embed="rId4"/>
          <a:srcRect t="51492"/>
          <a:stretch/>
        </p:blipFill>
        <p:spPr>
          <a:xfrm>
            <a:off x="6113997" y="4240177"/>
            <a:ext cx="5232210" cy="2410623"/>
          </a:xfrm>
          <a:prstGeom prst="rect">
            <a:avLst/>
          </a:prstGeom>
        </p:spPr>
      </p:pic>
      <p:pic>
        <p:nvPicPr>
          <p:cNvPr id="14" name="Picture 13" descr="A picture containing timeline&#10;&#10;Description automatically generated">
            <a:extLst>
              <a:ext uri="{FF2B5EF4-FFF2-40B4-BE49-F238E27FC236}">
                <a16:creationId xmlns:a16="http://schemas.microsoft.com/office/drawing/2014/main" id="{08813196-F6AC-4EDA-A558-EF3496F1F7BF}"/>
              </a:ext>
            </a:extLst>
          </p:cNvPr>
          <p:cNvPicPr>
            <a:picLocks noChangeAspect="1"/>
          </p:cNvPicPr>
          <p:nvPr/>
        </p:nvPicPr>
        <p:blipFill>
          <a:blip r:embed="rId5"/>
          <a:stretch>
            <a:fillRect/>
          </a:stretch>
        </p:blipFill>
        <p:spPr>
          <a:xfrm>
            <a:off x="2684614" y="1328355"/>
            <a:ext cx="3484771" cy="2659430"/>
          </a:xfrm>
          <a:prstGeom prst="rect">
            <a:avLst/>
          </a:prstGeom>
        </p:spPr>
      </p:pic>
      <p:pic>
        <p:nvPicPr>
          <p:cNvPr id="23" name="Picture 22" descr="Chart, box and whisker chart&#10;&#10;Description automatically generated">
            <a:extLst>
              <a:ext uri="{FF2B5EF4-FFF2-40B4-BE49-F238E27FC236}">
                <a16:creationId xmlns:a16="http://schemas.microsoft.com/office/drawing/2014/main" id="{128EF515-4217-4AAC-869D-F6232CA0DD6B}"/>
              </a:ext>
            </a:extLst>
          </p:cNvPr>
          <p:cNvPicPr>
            <a:picLocks noChangeAspect="1"/>
          </p:cNvPicPr>
          <p:nvPr/>
        </p:nvPicPr>
        <p:blipFill rotWithShape="1">
          <a:blip r:embed="rId4"/>
          <a:srcRect b="51492"/>
          <a:stretch/>
        </p:blipFill>
        <p:spPr>
          <a:xfrm>
            <a:off x="748360" y="4240177"/>
            <a:ext cx="5232208" cy="2410623"/>
          </a:xfrm>
          <a:prstGeom prst="rect">
            <a:avLst/>
          </a:prstGeom>
        </p:spPr>
      </p:pic>
      <p:pic>
        <p:nvPicPr>
          <p:cNvPr id="24" name="Picture 23" descr="A picture containing text, device&#10;&#10;Description automatically generated">
            <a:extLst>
              <a:ext uri="{FF2B5EF4-FFF2-40B4-BE49-F238E27FC236}">
                <a16:creationId xmlns:a16="http://schemas.microsoft.com/office/drawing/2014/main" id="{AB93F5AA-8C48-4A7B-B4E7-DEE4D78CAC14}"/>
              </a:ext>
            </a:extLst>
          </p:cNvPr>
          <p:cNvPicPr>
            <a:picLocks noChangeAspect="1"/>
          </p:cNvPicPr>
          <p:nvPr/>
        </p:nvPicPr>
        <p:blipFill>
          <a:blip r:embed="rId6"/>
          <a:stretch>
            <a:fillRect/>
          </a:stretch>
        </p:blipFill>
        <p:spPr>
          <a:xfrm>
            <a:off x="0" y="5743646"/>
            <a:ext cx="778433" cy="1039208"/>
          </a:xfrm>
          <a:prstGeom prst="rect">
            <a:avLst/>
          </a:prstGeom>
        </p:spPr>
      </p:pic>
    </p:spTree>
    <p:extLst>
      <p:ext uri="{BB962C8B-B14F-4D97-AF65-F5344CB8AC3E}">
        <p14:creationId xmlns:p14="http://schemas.microsoft.com/office/powerpoint/2010/main" val="2554371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5" name="Arrow: Pentagon 4">
            <a:extLst>
              <a:ext uri="{FF2B5EF4-FFF2-40B4-BE49-F238E27FC236}">
                <a16:creationId xmlns:a16="http://schemas.microsoft.com/office/drawing/2014/main" id="{88FC9632-F61E-48F7-B75D-91D9B7D1DF68}"/>
              </a:ext>
            </a:extLst>
          </p:cNvPr>
          <p:cNvSpPr/>
          <p:nvPr/>
        </p:nvSpPr>
        <p:spPr>
          <a:xfrm>
            <a:off x="933062" y="248178"/>
            <a:ext cx="8210938" cy="811764"/>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A5083B-CC27-4F1C-AD03-E3DBEC1C9E78}"/>
              </a:ext>
            </a:extLst>
          </p:cNvPr>
          <p:cNvSpPr>
            <a:spLocks noGrp="1"/>
          </p:cNvSpPr>
          <p:nvPr>
            <p:ph type="title"/>
          </p:nvPr>
        </p:nvSpPr>
        <p:spPr>
          <a:xfrm>
            <a:off x="1812931" y="450660"/>
            <a:ext cx="9131100" cy="432000"/>
          </a:xfrm>
        </p:spPr>
        <p:txBody>
          <a:bodyPr/>
          <a:lstStyle/>
          <a:p>
            <a:r>
              <a:rPr lang="en-US" dirty="0">
                <a:solidFill>
                  <a:schemeClr val="bg1"/>
                </a:solidFill>
              </a:rPr>
              <a:t>On-The-Fly mapping</a:t>
            </a:r>
          </a:p>
        </p:txBody>
      </p:sp>
      <p:sp>
        <p:nvSpPr>
          <p:cNvPr id="4" name="Content Placeholder 3">
            <a:extLst>
              <a:ext uri="{FF2B5EF4-FFF2-40B4-BE49-F238E27FC236}">
                <a16:creationId xmlns:a16="http://schemas.microsoft.com/office/drawing/2014/main" id="{125E40B9-054F-4D79-BD17-68E71C740D01}"/>
              </a:ext>
            </a:extLst>
          </p:cNvPr>
          <p:cNvSpPr>
            <a:spLocks noGrp="1"/>
          </p:cNvSpPr>
          <p:nvPr>
            <p:ph sz="half" idx="1"/>
          </p:nvPr>
        </p:nvSpPr>
        <p:spPr>
          <a:xfrm>
            <a:off x="933061" y="1730148"/>
            <a:ext cx="4444281" cy="3933645"/>
          </a:xfrm>
        </p:spPr>
        <p:txBody>
          <a:bodyPr/>
          <a:lstStyle/>
          <a:p>
            <a:r>
              <a:rPr lang="en-US" dirty="0">
                <a:latin typeface="+mj-lt"/>
              </a:rPr>
              <a:t>Pixel size proportional to wavelength.</a:t>
            </a:r>
          </a:p>
          <a:p>
            <a:r>
              <a:rPr lang="en-US" dirty="0">
                <a:latin typeface="+mj-lt"/>
              </a:rPr>
              <a:t>12 Meter telescope on Kitt Peak operates 1, 2, 3 mm bands.</a:t>
            </a:r>
          </a:p>
          <a:p>
            <a:pPr lvl="1"/>
            <a:r>
              <a:rPr lang="en-US" dirty="0">
                <a:latin typeface="+mj-lt"/>
              </a:rPr>
              <a:t>Uses a single pixel.</a:t>
            </a:r>
          </a:p>
          <a:p>
            <a:r>
              <a:rPr lang="en-US" dirty="0">
                <a:latin typeface="+mj-lt"/>
              </a:rPr>
              <a:t>To create an image, we need to scan over then area, then average data.</a:t>
            </a:r>
          </a:p>
          <a:p>
            <a:endParaRPr lang="en-US" dirty="0"/>
          </a:p>
        </p:txBody>
      </p:sp>
      <p:sp>
        <p:nvSpPr>
          <p:cNvPr id="6" name="Slide Number Placeholder 5">
            <a:extLst>
              <a:ext uri="{FF2B5EF4-FFF2-40B4-BE49-F238E27FC236}">
                <a16:creationId xmlns:a16="http://schemas.microsoft.com/office/drawing/2014/main" id="{46D051DA-5DAD-43A7-A238-51C63BA59FEC}"/>
              </a:ext>
            </a:extLst>
          </p:cNvPr>
          <p:cNvSpPr>
            <a:spLocks noGrp="1"/>
          </p:cNvSpPr>
          <p:nvPr>
            <p:ph type="sldNum" sz="quarter" idx="34"/>
          </p:nvPr>
        </p:nvSpPr>
        <p:spPr/>
        <p:txBody>
          <a:bodyPr/>
          <a:lstStyle/>
          <a:p>
            <a:fld id="{19B51A1E-902D-48AF-9020-955120F399B6}" type="slidenum">
              <a:rPr lang="en-US" smtClean="0"/>
              <a:pPr/>
              <a:t>9</a:t>
            </a:fld>
            <a:endParaRPr lang="en-US" dirty="0"/>
          </a:p>
        </p:txBody>
      </p:sp>
      <p:sp>
        <p:nvSpPr>
          <p:cNvPr id="3" name="Oval 2">
            <a:extLst>
              <a:ext uri="{FF2B5EF4-FFF2-40B4-BE49-F238E27FC236}">
                <a16:creationId xmlns:a16="http://schemas.microsoft.com/office/drawing/2014/main" id="{290A87B2-BAA5-483F-B677-07ACC502EE8B}"/>
              </a:ext>
            </a:extLst>
          </p:cNvPr>
          <p:cNvSpPr/>
          <p:nvPr/>
        </p:nvSpPr>
        <p:spPr>
          <a:xfrm>
            <a:off x="298581" y="248178"/>
            <a:ext cx="1268963" cy="1268963"/>
          </a:xfrm>
          <a:prstGeom prst="ellipse">
            <a:avLst/>
          </a:prstGeom>
          <a:blipFill>
            <a:blip r:embed="rId3"/>
            <a:stretch>
              <a:fillRect l="-18456" r="-18456"/>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99DF047-CDB1-44B5-A54E-AEB4F18E11DA}"/>
              </a:ext>
            </a:extLst>
          </p:cNvPr>
          <p:cNvSpPr/>
          <p:nvPr/>
        </p:nvSpPr>
        <p:spPr>
          <a:xfrm>
            <a:off x="10086392" y="6332694"/>
            <a:ext cx="1268963" cy="43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445FDC5-778C-46A5-AC58-69FF714B3624}"/>
              </a:ext>
            </a:extLst>
          </p:cNvPr>
          <p:cNvPicPr>
            <a:picLocks noChangeAspect="1"/>
          </p:cNvPicPr>
          <p:nvPr/>
        </p:nvPicPr>
        <p:blipFill>
          <a:blip r:embed="rId4"/>
          <a:stretch>
            <a:fillRect/>
          </a:stretch>
        </p:blipFill>
        <p:spPr>
          <a:xfrm>
            <a:off x="996111" y="4226002"/>
            <a:ext cx="3130418" cy="2448267"/>
          </a:xfrm>
          <a:prstGeom prst="rect">
            <a:avLst/>
          </a:prstGeom>
        </p:spPr>
      </p:pic>
      <p:pic>
        <p:nvPicPr>
          <p:cNvPr id="12" name="Picture 11">
            <a:extLst>
              <a:ext uri="{FF2B5EF4-FFF2-40B4-BE49-F238E27FC236}">
                <a16:creationId xmlns:a16="http://schemas.microsoft.com/office/drawing/2014/main" id="{9C8D3511-E18D-425B-96FD-C6037947528E}"/>
              </a:ext>
            </a:extLst>
          </p:cNvPr>
          <p:cNvPicPr>
            <a:picLocks noChangeAspect="1"/>
          </p:cNvPicPr>
          <p:nvPr/>
        </p:nvPicPr>
        <p:blipFill>
          <a:blip r:embed="rId5"/>
          <a:stretch>
            <a:fillRect/>
          </a:stretch>
        </p:blipFill>
        <p:spPr>
          <a:xfrm>
            <a:off x="3884230" y="4228050"/>
            <a:ext cx="2488035" cy="2446219"/>
          </a:xfrm>
          <a:prstGeom prst="rect">
            <a:avLst/>
          </a:prstGeom>
        </p:spPr>
      </p:pic>
      <p:sp>
        <p:nvSpPr>
          <p:cNvPr id="13" name="TextBox 12">
            <a:extLst>
              <a:ext uri="{FF2B5EF4-FFF2-40B4-BE49-F238E27FC236}">
                <a16:creationId xmlns:a16="http://schemas.microsoft.com/office/drawing/2014/main" id="{122ACD27-0B97-42A2-ACB3-041390981276}"/>
              </a:ext>
            </a:extLst>
          </p:cNvPr>
          <p:cNvSpPr txBox="1"/>
          <p:nvPr/>
        </p:nvSpPr>
        <p:spPr>
          <a:xfrm>
            <a:off x="917866" y="6581001"/>
            <a:ext cx="3140671" cy="276999"/>
          </a:xfrm>
          <a:prstGeom prst="rect">
            <a:avLst/>
          </a:prstGeom>
          <a:noFill/>
        </p:spPr>
        <p:txBody>
          <a:bodyPr wrap="square" rtlCol="0">
            <a:spAutoFit/>
          </a:bodyPr>
          <a:lstStyle/>
          <a:p>
            <a:r>
              <a:rPr lang="en-US" sz="1200" dirty="0">
                <a:latin typeface="+mj-lt"/>
              </a:rPr>
              <a:t>Credit: Mangum et al. 2007</a:t>
            </a:r>
          </a:p>
        </p:txBody>
      </p:sp>
      <p:pic>
        <p:nvPicPr>
          <p:cNvPr id="5122" name="Picture 2" descr="Arizona Radio Observatory">
            <a:extLst>
              <a:ext uri="{FF2B5EF4-FFF2-40B4-BE49-F238E27FC236}">
                <a16:creationId xmlns:a16="http://schemas.microsoft.com/office/drawing/2014/main" id="{A85B896E-2F73-4ECD-B18E-6317EE24EA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3813" y="4080558"/>
            <a:ext cx="3615106" cy="263894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29AAF78-DAF2-4151-AB4B-C2AD301ADD7A}"/>
              </a:ext>
            </a:extLst>
          </p:cNvPr>
          <p:cNvSpPr txBox="1"/>
          <p:nvPr/>
        </p:nvSpPr>
        <p:spPr>
          <a:xfrm>
            <a:off x="6699945" y="6487695"/>
            <a:ext cx="3140671" cy="276999"/>
          </a:xfrm>
          <a:prstGeom prst="rect">
            <a:avLst/>
          </a:prstGeom>
          <a:noFill/>
        </p:spPr>
        <p:txBody>
          <a:bodyPr wrap="square" rtlCol="0">
            <a:spAutoFit/>
          </a:bodyPr>
          <a:lstStyle/>
          <a:p>
            <a:r>
              <a:rPr lang="en-US" sz="1200" dirty="0">
                <a:latin typeface="+mj-lt"/>
              </a:rPr>
              <a:t>Credit: ARO</a:t>
            </a:r>
          </a:p>
        </p:txBody>
      </p:sp>
      <p:sp>
        <p:nvSpPr>
          <p:cNvPr id="8" name="Picture Placeholder 7">
            <a:extLst>
              <a:ext uri="{FF2B5EF4-FFF2-40B4-BE49-F238E27FC236}">
                <a16:creationId xmlns:a16="http://schemas.microsoft.com/office/drawing/2014/main" id="{399609DE-5C44-4859-92B7-54F0C9C349BF}"/>
              </a:ext>
            </a:extLst>
          </p:cNvPr>
          <p:cNvSpPr>
            <a:spLocks noGrp="1"/>
          </p:cNvSpPr>
          <p:nvPr>
            <p:ph type="pic" sz="quarter" idx="14"/>
          </p:nvPr>
        </p:nvSpPr>
        <p:spPr>
          <a:xfrm>
            <a:off x="6241690" y="1125713"/>
            <a:ext cx="3274042" cy="2860278"/>
          </a:xfrm>
          <a:blipFill>
            <a:blip r:embed="rId7"/>
            <a:stretch>
              <a:fillRect/>
            </a:stretch>
          </a:blipFill>
        </p:spPr>
      </p:sp>
      <p:pic>
        <p:nvPicPr>
          <p:cNvPr id="16" name="Picture 15" descr="A picture containing text, device&#10;&#10;Description automatically generated">
            <a:extLst>
              <a:ext uri="{FF2B5EF4-FFF2-40B4-BE49-F238E27FC236}">
                <a16:creationId xmlns:a16="http://schemas.microsoft.com/office/drawing/2014/main" id="{D61FAA54-5DBC-4122-8FCB-02B0E47ACDB4}"/>
              </a:ext>
            </a:extLst>
          </p:cNvPr>
          <p:cNvPicPr>
            <a:picLocks noChangeAspect="1"/>
          </p:cNvPicPr>
          <p:nvPr/>
        </p:nvPicPr>
        <p:blipFill>
          <a:blip r:embed="rId8"/>
          <a:stretch>
            <a:fillRect/>
          </a:stretch>
        </p:blipFill>
        <p:spPr>
          <a:xfrm>
            <a:off x="0" y="5743646"/>
            <a:ext cx="778433" cy="1039208"/>
          </a:xfrm>
          <a:prstGeom prst="rect">
            <a:avLst/>
          </a:prstGeom>
        </p:spPr>
      </p:pic>
    </p:spTree>
    <p:extLst>
      <p:ext uri="{BB962C8B-B14F-4D97-AF65-F5344CB8AC3E}">
        <p14:creationId xmlns:p14="http://schemas.microsoft.com/office/powerpoint/2010/main" val="3515048232"/>
      </p:ext>
    </p:extLst>
  </p:cSld>
  <p:clrMapOvr>
    <a:masterClrMapping/>
  </p:clrMapOvr>
</p:sld>
</file>

<file path=ppt/theme/theme1.xml><?xml version="1.0" encoding="utf-8"?>
<a:theme xmlns:a="http://schemas.openxmlformats.org/drawingml/2006/main" name="Office Theme">
  <a:themeElements>
    <a:clrScheme name="Custom 134">
      <a:dk1>
        <a:srgbClr val="000000"/>
      </a:dk1>
      <a:lt1>
        <a:srgbClr val="FFFFFF"/>
      </a:lt1>
      <a:dk2>
        <a:srgbClr val="000000"/>
      </a:dk2>
      <a:lt2>
        <a:srgbClr val="FFFFFF"/>
      </a:lt2>
      <a:accent1>
        <a:srgbClr val="5CB8B3"/>
      </a:accent1>
      <a:accent2>
        <a:srgbClr val="F5D66E"/>
      </a:accent2>
      <a:accent3>
        <a:srgbClr val="D78189"/>
      </a:accent3>
      <a:accent4>
        <a:srgbClr val="7030A0"/>
      </a:accent4>
      <a:accent5>
        <a:srgbClr val="0070C0"/>
      </a:accent5>
      <a:accent6>
        <a:srgbClr val="C4D36D"/>
      </a:accent6>
      <a:hlink>
        <a:srgbClr val="54C3BD"/>
      </a:hlink>
      <a:folHlink>
        <a:srgbClr val="54C3BD"/>
      </a:folHlink>
    </a:clrScheme>
    <a:fontScheme name="Custom 154">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67328976_Minimalist presentation_RVA_v4" id="{DA616D2A-CFEC-48D2-90FC-DF66CF8D2F8A}" vid="{8F2838F8-33B8-457C-9B19-1E5863B0E0D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6100F67-BC3D-46B4-8D39-802DC9D7F2EB}">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853D8350-BC36-420E-83B3-2CFFF4E97F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7323504-CBC8-4A2F-BF86-8DF0D94D4A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Minimalist presentation</Template>
  <TotalTime>3544</TotalTime>
  <Words>865</Words>
  <Application>Microsoft Office PowerPoint</Application>
  <PresentationFormat>Widescreen</PresentationFormat>
  <Paragraphs>113</Paragraphs>
  <Slides>13</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Corbel</vt:lpstr>
      <vt:lpstr>Times New Roman</vt:lpstr>
      <vt:lpstr>Office Theme</vt:lpstr>
      <vt:lpstr>HCN mapping of the Taurus Molecular Cloud</vt:lpstr>
      <vt:lpstr>Taurus Molecular Cloud (TMC)</vt:lpstr>
      <vt:lpstr>Taurus Molecular Cloud (TMC)</vt:lpstr>
      <vt:lpstr>Taurus Molecular Cloud (TMC)</vt:lpstr>
      <vt:lpstr>Taurus Molecular Cloud (TMC)</vt:lpstr>
      <vt:lpstr>Spectroscopy</vt:lpstr>
      <vt:lpstr>Doppler Effect</vt:lpstr>
      <vt:lpstr>Calibration</vt:lpstr>
      <vt:lpstr>On-The-Fly mapping</vt:lpstr>
      <vt:lpstr>Observations</vt:lpstr>
      <vt:lpstr>Future</vt:lpstr>
      <vt:lpstr>Acknowledgements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Cover Title</dc:title>
  <dc:creator>Harrison Bradley</dc:creator>
  <cp:lastModifiedBy>Harrison Bradley</cp:lastModifiedBy>
  <cp:revision>10</cp:revision>
  <dcterms:created xsi:type="dcterms:W3CDTF">2021-03-31T05:33:21Z</dcterms:created>
  <dcterms:modified xsi:type="dcterms:W3CDTF">2021-04-03T03:22:53Z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